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media/image2.jpeg" ContentType="image/jpeg"/>
  <Override PartName="/ppt/media/image3.jpeg" ContentType="image/jpeg"/>
  <Override PartName="/ppt/theme/theme2.xml" ContentType="application/vnd.openxmlformats-officedocument.theme+xml"/>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1pPr>
    <a:lvl2pPr marL="0" marR="0" indent="2286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2pPr>
    <a:lvl3pPr marL="0" marR="0" indent="4572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3pPr>
    <a:lvl4pPr marL="0" marR="0" indent="6858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4pPr>
    <a:lvl5pPr marL="0" marR="0" indent="9144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5pPr>
    <a:lvl6pPr marL="0" marR="0" indent="11430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6pPr>
    <a:lvl7pPr marL="0" marR="0" indent="13716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7pPr>
    <a:lvl8pPr marL="0" marR="0" indent="16002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8pPr>
    <a:lvl9pPr marL="0" marR="0" indent="18288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Baskerville"/>
          <a:ea typeface="Baskerville"/>
          <a:cs typeface="Baskerville"/>
        </a:font>
        <a:srgbClr val="635F51"/>
      </a:tcTxStyle>
      <a:tcStyle>
        <a:tcBdr>
          <a:left>
            <a:ln w="12700" cap="flat">
              <a:solidFill>
                <a:srgbClr val="363131">
                  <a:alpha val="90000"/>
                </a:srgbClr>
              </a:solidFill>
              <a:prstDash val="solid"/>
              <a:miter lim="400000"/>
            </a:ln>
          </a:left>
          <a:right>
            <a:ln w="12700" cap="flat">
              <a:solidFill>
                <a:srgbClr val="363131">
                  <a:alpha val="90000"/>
                </a:srgbClr>
              </a:solidFill>
              <a:prstDash val="solid"/>
              <a:miter lim="400000"/>
            </a:ln>
          </a:right>
          <a:top>
            <a:ln w="12700" cap="flat">
              <a:solidFill>
                <a:srgbClr val="363131">
                  <a:alpha val="90000"/>
                </a:srgbClr>
              </a:solidFill>
              <a:prstDash val="solid"/>
              <a:miter lim="400000"/>
            </a:ln>
          </a:top>
          <a:bottom>
            <a:ln w="12700" cap="flat">
              <a:solidFill>
                <a:srgbClr val="363131">
                  <a:alpha val="90000"/>
                </a:srgbClr>
              </a:solidFill>
              <a:prstDash val="solid"/>
              <a:miter lim="400000"/>
            </a:ln>
          </a:bottom>
          <a:insideH>
            <a:ln w="12700" cap="flat">
              <a:solidFill>
                <a:srgbClr val="363131">
                  <a:alpha val="90000"/>
                </a:srgbClr>
              </a:solidFill>
              <a:prstDash val="solid"/>
              <a:miter lim="400000"/>
            </a:ln>
          </a:insideH>
          <a:insideV>
            <a:ln w="12700" cap="flat">
              <a:solidFill>
                <a:srgbClr val="363131">
                  <a:alpha val="90000"/>
                </a:srgbClr>
              </a:solidFill>
              <a:prstDash val="solid"/>
              <a:miter lim="400000"/>
            </a:ln>
          </a:insideV>
        </a:tcBdr>
        <a:fill>
          <a:noFill/>
        </a:fill>
      </a:tcStyle>
    </a:wholeTbl>
    <a:band2H>
      <a:tcTxStyle b="def" i="def"/>
      <a:tcStyle>
        <a:tcBdr/>
        <a:fill>
          <a:solidFill>
            <a:srgbClr val="FFFFFF">
              <a:alpha val="50000"/>
            </a:srgbClr>
          </a:solidFill>
        </a:fill>
      </a:tcStyle>
    </a:band2H>
    <a:firstCol>
      <a:tcTxStyle b="on" i="off">
        <a:font>
          <a:latin typeface="Baskerville SemiBold"/>
          <a:ea typeface="Baskerville SemiBold"/>
          <a:cs typeface="Baskerville SemiBold"/>
        </a:font>
        <a:srgbClr val="FFFCF2"/>
      </a:tcTxStyle>
      <a:tcStyle>
        <a:tcBdr>
          <a:left>
            <a:ln w="12700" cap="flat">
              <a:solidFill>
                <a:srgbClr val="363131">
                  <a:alpha val="90000"/>
                </a:srgbClr>
              </a:solidFill>
              <a:prstDash val="solid"/>
              <a:miter lim="400000"/>
            </a:ln>
          </a:left>
          <a:right>
            <a:ln w="12700" cap="flat">
              <a:solidFill>
                <a:srgbClr val="363131">
                  <a:alpha val="90000"/>
                </a:srgbClr>
              </a:solidFill>
              <a:prstDash val="solid"/>
              <a:miter lim="400000"/>
            </a:ln>
          </a:right>
          <a:top>
            <a:ln w="12700" cap="flat">
              <a:solidFill>
                <a:srgbClr val="363131">
                  <a:alpha val="90000"/>
                </a:srgbClr>
              </a:solidFill>
              <a:prstDash val="solid"/>
              <a:miter lim="400000"/>
            </a:ln>
          </a:top>
          <a:bottom>
            <a:ln w="12700" cap="flat">
              <a:solidFill>
                <a:srgbClr val="363131">
                  <a:alpha val="90000"/>
                </a:srgbClr>
              </a:solidFill>
              <a:prstDash val="solid"/>
              <a:miter lim="400000"/>
            </a:ln>
          </a:bottom>
          <a:insideH>
            <a:ln w="12700" cap="flat">
              <a:solidFill>
                <a:srgbClr val="363131">
                  <a:alpha val="90000"/>
                </a:srgbClr>
              </a:solidFill>
              <a:prstDash val="solid"/>
              <a:miter lim="400000"/>
            </a:ln>
          </a:insideH>
          <a:insideV>
            <a:ln w="12700" cap="flat">
              <a:solidFill>
                <a:srgbClr val="363131">
                  <a:alpha val="90000"/>
                </a:srgbClr>
              </a:solidFill>
              <a:prstDash val="solid"/>
              <a:miter lim="400000"/>
            </a:ln>
          </a:insideV>
        </a:tcBdr>
        <a:fill>
          <a:noFill/>
        </a:fill>
      </a:tcStyle>
    </a:firstCol>
    <a:lastRow>
      <a:tcTxStyle b="on" i="off">
        <a:font>
          <a:latin typeface="Baskerville SemiBold"/>
          <a:ea typeface="Baskerville SemiBold"/>
          <a:cs typeface="Baskerville SemiBold"/>
        </a:font>
        <a:srgbClr val="6F6A5A"/>
      </a:tcTxStyle>
      <a:tcStyle>
        <a:tcBdr>
          <a:left>
            <a:ln w="12700" cap="flat">
              <a:solidFill>
                <a:srgbClr val="363131">
                  <a:alpha val="90000"/>
                </a:srgbClr>
              </a:solidFill>
              <a:prstDash val="solid"/>
              <a:miter lim="400000"/>
            </a:ln>
          </a:left>
          <a:right>
            <a:ln w="12700" cap="flat">
              <a:solidFill>
                <a:srgbClr val="363131">
                  <a:alpha val="90000"/>
                </a:srgbClr>
              </a:solidFill>
              <a:prstDash val="solid"/>
              <a:miter lim="400000"/>
            </a:ln>
          </a:right>
          <a:top>
            <a:ln w="25400" cap="flat">
              <a:solidFill>
                <a:srgbClr val="363131">
                  <a:alpha val="90000"/>
                </a:srgbClr>
              </a:solidFill>
              <a:prstDash val="solid"/>
              <a:miter lim="400000"/>
            </a:ln>
          </a:top>
          <a:bottom>
            <a:ln w="12700" cap="flat">
              <a:solidFill>
                <a:srgbClr val="363131">
                  <a:alpha val="90000"/>
                </a:srgbClr>
              </a:solidFill>
              <a:prstDash val="solid"/>
              <a:miter lim="400000"/>
            </a:ln>
          </a:bottom>
          <a:insideH>
            <a:ln w="12700" cap="flat">
              <a:solidFill>
                <a:srgbClr val="363131">
                  <a:alpha val="90000"/>
                </a:srgbClr>
              </a:solidFill>
              <a:prstDash val="solid"/>
              <a:miter lim="400000"/>
            </a:ln>
          </a:insideH>
          <a:insideV>
            <a:ln w="12700" cap="flat">
              <a:solidFill>
                <a:srgbClr val="363131">
                  <a:alpha val="90000"/>
                </a:srgbClr>
              </a:solidFill>
              <a:prstDash val="solid"/>
              <a:miter lim="400000"/>
            </a:ln>
          </a:insideV>
        </a:tcBdr>
        <a:fill>
          <a:noFill/>
        </a:fill>
      </a:tcStyle>
    </a:lastRow>
    <a:firstRow>
      <a:tcTxStyle b="on" i="off">
        <a:font>
          <a:latin typeface="Baskerville SemiBold"/>
          <a:ea typeface="Baskerville SemiBold"/>
          <a:cs typeface="Baskerville SemiBold"/>
        </a:font>
        <a:srgbClr val="FFFCF2"/>
      </a:tcTxStyle>
      <a:tcStyle>
        <a:tcBdr>
          <a:left>
            <a:ln w="12700" cap="flat">
              <a:solidFill>
                <a:srgbClr val="363131">
                  <a:alpha val="90000"/>
                </a:srgbClr>
              </a:solidFill>
              <a:prstDash val="solid"/>
              <a:miter lim="400000"/>
            </a:ln>
          </a:left>
          <a:right>
            <a:ln w="12700" cap="flat">
              <a:solidFill>
                <a:srgbClr val="363131">
                  <a:alpha val="90000"/>
                </a:srgbClr>
              </a:solidFill>
              <a:prstDash val="solid"/>
              <a:miter lim="400000"/>
            </a:ln>
          </a:right>
          <a:top>
            <a:ln w="12700" cap="flat">
              <a:solidFill>
                <a:srgbClr val="363131">
                  <a:alpha val="90000"/>
                </a:srgbClr>
              </a:solidFill>
              <a:prstDash val="solid"/>
              <a:miter lim="400000"/>
            </a:ln>
          </a:top>
          <a:bottom>
            <a:ln w="12700" cap="flat">
              <a:solidFill>
                <a:srgbClr val="363131">
                  <a:alpha val="90000"/>
                </a:srgbClr>
              </a:solidFill>
              <a:prstDash val="solid"/>
              <a:miter lim="400000"/>
            </a:ln>
          </a:bottom>
          <a:insideH>
            <a:ln w="12700" cap="flat">
              <a:solidFill>
                <a:srgbClr val="363131">
                  <a:alpha val="90000"/>
                </a:srgbClr>
              </a:solidFill>
              <a:prstDash val="solid"/>
              <a:miter lim="400000"/>
            </a:ln>
          </a:insideH>
          <a:insideV>
            <a:ln w="12700" cap="flat">
              <a:solidFill>
                <a:srgbClr val="363131">
                  <a:alpha val="90000"/>
                </a:srgbClr>
              </a:solidFill>
              <a:prstDash val="solid"/>
              <a:miter lim="400000"/>
            </a:ln>
          </a:insideV>
        </a:tcBdr>
        <a:fill>
          <a:noFill/>
        </a:fill>
      </a:tcStyle>
    </a:firstRow>
  </a:tblStyle>
  <a:tblStyle styleId="{C7B018BB-80A7-4F77-B60F-C8B233D01FF8}" styleName="">
    <a:tblBg/>
    <a:wholeTbl>
      <a:tcTxStyle b="off" i="off">
        <a:font>
          <a:latin typeface="Baskerville"/>
          <a:ea typeface="Baskerville"/>
          <a:cs typeface="Baskerville"/>
        </a:font>
        <a:srgbClr val="635F51"/>
      </a:tcTxStyle>
      <a:tcStyle>
        <a:tcBdr>
          <a:left>
            <a:ln w="12700" cap="flat">
              <a:noFill/>
              <a:miter lim="400000"/>
            </a:ln>
          </a:left>
          <a:right>
            <a:ln w="12700" cap="flat">
              <a:noFill/>
              <a:miter lim="400000"/>
            </a:ln>
          </a:right>
          <a:top>
            <a:ln w="12700" cap="flat">
              <a:solidFill>
                <a:srgbClr val="766246"/>
              </a:solidFill>
              <a:prstDash val="solid"/>
              <a:miter lim="400000"/>
            </a:ln>
          </a:top>
          <a:bottom>
            <a:ln w="12700" cap="flat">
              <a:solidFill>
                <a:srgbClr val="766246"/>
              </a:solidFill>
              <a:prstDash val="solid"/>
              <a:miter lim="400000"/>
            </a:ln>
          </a:bottom>
          <a:insideH>
            <a:ln w="12700" cap="flat">
              <a:solidFill>
                <a:srgbClr val="766246"/>
              </a:solidFill>
              <a:prstDash val="solid"/>
              <a:miter lim="400000"/>
            </a:ln>
          </a:insideH>
          <a:insideV>
            <a:ln w="12700" cap="flat">
              <a:noFill/>
              <a:miter lim="400000"/>
            </a:ln>
          </a:insideV>
        </a:tcBdr>
        <a:fill>
          <a:solidFill>
            <a:srgbClr val="E6E1C6">
              <a:alpha val="82000"/>
            </a:srgbClr>
          </a:solidFill>
        </a:fill>
      </a:tcStyle>
    </a:wholeTbl>
    <a:band2H>
      <a:tcTxStyle b="def" i="def"/>
      <a:tcStyle>
        <a:tcBdr/>
        <a:fill>
          <a:solidFill>
            <a:srgbClr val="E6E1C6">
              <a:alpha val="19000"/>
            </a:srgbClr>
          </a:solidFill>
        </a:fill>
      </a:tcStyle>
    </a:band2H>
    <a:firstCol>
      <a:tcTxStyle b="off" i="off">
        <a:font>
          <a:latin typeface="Baskerville"/>
          <a:ea typeface="Baskerville"/>
          <a:cs typeface="Baskerville"/>
        </a:font>
        <a:srgbClr val="635F51"/>
      </a:tcTxStyle>
      <a:tcStyle>
        <a:tcBdr>
          <a:left>
            <a:ln w="3175" cap="flat">
              <a:solidFill>
                <a:srgbClr val="766246"/>
              </a:solidFill>
              <a:prstDash val="solid"/>
              <a:miter lim="400000"/>
            </a:ln>
          </a:left>
          <a:right>
            <a:ln w="12700" cap="flat">
              <a:solidFill>
                <a:srgbClr val="766246"/>
              </a:solidFill>
              <a:prstDash val="solid"/>
              <a:miter lim="400000"/>
            </a:ln>
          </a:right>
          <a:top>
            <a:ln w="12700" cap="flat">
              <a:solidFill>
                <a:srgbClr val="766246"/>
              </a:solidFill>
              <a:prstDash val="solid"/>
              <a:miter lim="400000"/>
            </a:ln>
          </a:top>
          <a:bottom>
            <a:ln w="12700" cap="flat">
              <a:solidFill>
                <a:srgbClr val="766246"/>
              </a:solidFill>
              <a:prstDash val="solid"/>
              <a:miter lim="400000"/>
            </a:ln>
          </a:bottom>
          <a:insideH>
            <a:ln w="12700" cap="flat">
              <a:solidFill>
                <a:srgbClr val="766246"/>
              </a:solidFill>
              <a:prstDash val="solid"/>
              <a:miter lim="400000"/>
            </a:ln>
          </a:insideH>
          <a:insideV>
            <a:ln w="12700" cap="flat">
              <a:noFill/>
              <a:miter lim="400000"/>
            </a:ln>
          </a:insideV>
        </a:tcBdr>
        <a:fill>
          <a:solidFill>
            <a:srgbClr val="E6E1C6">
              <a:alpha val="82000"/>
            </a:srgbClr>
          </a:solidFill>
        </a:fill>
      </a:tcStyle>
    </a:firstCol>
    <a:lastRow>
      <a:tcTxStyle b="off" i="off">
        <a:font>
          <a:latin typeface="Baskerville"/>
          <a:ea typeface="Baskerville"/>
          <a:cs typeface="Baskerville"/>
        </a:font>
        <a:srgbClr val="635F51"/>
      </a:tcTxStyle>
      <a:tcStyle>
        <a:tcBdr>
          <a:left>
            <a:ln w="12700" cap="flat">
              <a:noFill/>
              <a:miter lim="400000"/>
            </a:ln>
          </a:left>
          <a:right>
            <a:ln w="12700" cap="flat">
              <a:noFill/>
              <a:miter lim="400000"/>
            </a:ln>
          </a:right>
          <a:top>
            <a:ln w="25400" cap="flat">
              <a:solidFill>
                <a:srgbClr val="766246"/>
              </a:solidFill>
              <a:prstDash val="solid"/>
              <a:miter lim="400000"/>
            </a:ln>
          </a:top>
          <a:bottom>
            <a:ln w="3175" cap="flat">
              <a:solidFill>
                <a:srgbClr val="766246"/>
              </a:solidFill>
              <a:prstDash val="solid"/>
              <a:miter lim="400000"/>
            </a:ln>
          </a:bottom>
          <a:insideH>
            <a:ln w="12700" cap="flat">
              <a:solidFill>
                <a:srgbClr val="766246"/>
              </a:solidFill>
              <a:prstDash val="solid"/>
              <a:miter lim="400000"/>
            </a:ln>
          </a:insideH>
          <a:insideV>
            <a:ln w="12700" cap="flat">
              <a:noFill/>
              <a:miter lim="400000"/>
            </a:ln>
          </a:insideV>
        </a:tcBdr>
        <a:fill>
          <a:solidFill>
            <a:srgbClr val="E6E1C6">
              <a:alpha val="82000"/>
            </a:srgbClr>
          </a:solidFill>
        </a:fill>
      </a:tcStyle>
    </a:lastRow>
    <a:firstRow>
      <a:tcTxStyle b="on" i="off">
        <a:font>
          <a:latin typeface="Baskerville SemiBold"/>
          <a:ea typeface="Baskerville SemiBold"/>
          <a:cs typeface="Baskerville SemiBold"/>
        </a:font>
        <a:srgbClr val="F3F1DF"/>
      </a:tcTxStyle>
      <a:tcStyle>
        <a:tcBdr>
          <a:left>
            <a:ln w="12700" cap="flat">
              <a:noFill/>
              <a:miter lim="400000"/>
            </a:ln>
          </a:left>
          <a:right>
            <a:ln w="12700" cap="flat">
              <a:noFill/>
              <a:miter lim="400000"/>
            </a:ln>
          </a:right>
          <a:top>
            <a:ln w="3175" cap="flat">
              <a:solidFill>
                <a:srgbClr val="766246"/>
              </a:solidFill>
              <a:prstDash val="solid"/>
              <a:miter lim="400000"/>
            </a:ln>
          </a:top>
          <a:bottom>
            <a:ln w="12700" cap="flat">
              <a:solidFill>
                <a:srgbClr val="766246"/>
              </a:solidFill>
              <a:prstDash val="solid"/>
              <a:miter lim="400000"/>
            </a:ln>
          </a:bottom>
          <a:insideH>
            <a:ln w="12700" cap="flat">
              <a:solidFill>
                <a:srgbClr val="E8E4D8"/>
              </a:solidFill>
              <a:prstDash val="solid"/>
              <a:miter lim="400000"/>
            </a:ln>
          </a:insideH>
          <a:insideV>
            <a:ln w="12700" cap="flat">
              <a:noFill/>
              <a:miter lim="400000"/>
            </a:ln>
          </a:insideV>
        </a:tcBdr>
        <a:fill>
          <a:solidFill>
            <a:schemeClr val="accent2"/>
          </a:solidFill>
        </a:fill>
      </a:tcStyle>
    </a:firstRow>
  </a:tblStyle>
  <a:tblStyle styleId="{EEE7283C-3CF3-47DC-8721-378D4A62B228}" styleName="">
    <a:tblBg/>
    <a:wholeTbl>
      <a:tcTxStyle b="off" i="off">
        <a:font>
          <a:latin typeface="Baskerville"/>
          <a:ea typeface="Baskerville"/>
          <a:cs typeface="Baskerville"/>
        </a:font>
        <a:srgbClr val="635F51"/>
      </a:tcTxStyle>
      <a:tcStyle>
        <a:tcBdr>
          <a:left>
            <a:ln w="12700" cap="flat">
              <a:noFill/>
              <a:miter lim="400000"/>
            </a:ln>
          </a:left>
          <a:right>
            <a:ln w="12700" cap="flat">
              <a:noFill/>
              <a:miter lim="400000"/>
            </a:ln>
          </a:right>
          <a:top>
            <a:ln w="12700" cap="flat">
              <a:solidFill>
                <a:srgbClr val="A7A698"/>
              </a:solidFill>
              <a:prstDash val="solid"/>
              <a:miter lim="400000"/>
            </a:ln>
          </a:top>
          <a:bottom>
            <a:ln w="12700" cap="flat">
              <a:solidFill>
                <a:srgbClr val="A7A698"/>
              </a:solidFill>
              <a:prstDash val="solid"/>
              <a:miter lim="400000"/>
            </a:ln>
          </a:bottom>
          <a:insideH>
            <a:ln w="12700" cap="flat">
              <a:solidFill>
                <a:srgbClr val="A7A698"/>
              </a:solidFill>
              <a:prstDash val="solid"/>
              <a:miter lim="400000"/>
            </a:ln>
          </a:insideH>
          <a:insideV>
            <a:ln w="12700" cap="flat">
              <a:noFill/>
              <a:miter lim="400000"/>
            </a:ln>
          </a:insideV>
        </a:tcBdr>
        <a:fill>
          <a:noFill/>
        </a:fill>
      </a:tcStyle>
    </a:wholeTbl>
    <a:band2H>
      <a:tcTxStyle b="def" i="def"/>
      <a:tcStyle>
        <a:tcBdr/>
        <a:fill>
          <a:solidFill>
            <a:srgbClr val="94908F">
              <a:alpha val="8000"/>
            </a:srgbClr>
          </a:solidFill>
        </a:fill>
      </a:tcStyle>
    </a:band2H>
    <a:firstCol>
      <a:tcTxStyle b="off" i="off">
        <a:font>
          <a:latin typeface="Baskerville"/>
          <a:ea typeface="Baskerville"/>
          <a:cs typeface="Baskerville"/>
        </a:font>
        <a:srgbClr val="FFFCF2"/>
      </a:tcTxStyle>
      <a:tcStyle>
        <a:tcBdr>
          <a:left>
            <a:ln w="12700" cap="flat">
              <a:solidFill>
                <a:srgbClr val="A7A698"/>
              </a:solidFill>
              <a:prstDash val="solid"/>
              <a:miter lim="400000"/>
            </a:ln>
          </a:left>
          <a:right>
            <a:ln w="12700" cap="flat">
              <a:solidFill>
                <a:srgbClr val="4C4F57"/>
              </a:solidFill>
              <a:prstDash val="solid"/>
              <a:miter lim="400000"/>
            </a:ln>
          </a:right>
          <a:top>
            <a:ln w="12700" cap="flat">
              <a:solidFill>
                <a:srgbClr val="727264"/>
              </a:solidFill>
              <a:prstDash val="solid"/>
              <a:miter lim="400000"/>
            </a:ln>
          </a:top>
          <a:bottom>
            <a:ln w="12700" cap="flat">
              <a:solidFill>
                <a:srgbClr val="727264"/>
              </a:solidFill>
              <a:prstDash val="solid"/>
              <a:miter lim="400000"/>
            </a:ln>
          </a:bottom>
          <a:insideH>
            <a:ln w="12700" cap="flat">
              <a:solidFill>
                <a:srgbClr val="727264"/>
              </a:solidFill>
              <a:prstDash val="solid"/>
              <a:miter lim="400000"/>
            </a:ln>
          </a:insideH>
          <a:insideV>
            <a:ln w="12700" cap="flat">
              <a:solidFill>
                <a:srgbClr val="727264"/>
              </a:solidFill>
              <a:prstDash val="solid"/>
              <a:miter lim="400000"/>
            </a:ln>
          </a:insideV>
        </a:tcBdr>
        <a:fill>
          <a:noFill/>
        </a:fill>
      </a:tcStyle>
    </a:firstCol>
    <a:lastRow>
      <a:tcTxStyle b="on" i="off">
        <a:font>
          <a:latin typeface="Baskerville SemiBold"/>
          <a:ea typeface="Baskerville SemiBold"/>
          <a:cs typeface="Baskerville SemiBold"/>
        </a:font>
        <a:srgbClr val="FFFCF2"/>
      </a:tcTxStyle>
      <a:tcStyle>
        <a:tcBdr>
          <a:left>
            <a:ln w="12700" cap="flat">
              <a:noFill/>
              <a:miter lim="400000"/>
            </a:ln>
          </a:left>
          <a:right>
            <a:ln w="12700" cap="flat">
              <a:noFill/>
              <a:miter lim="400000"/>
            </a:ln>
          </a:right>
          <a:top>
            <a:ln w="12700" cap="flat">
              <a:solidFill>
                <a:srgbClr val="4C4F57"/>
              </a:solidFill>
              <a:prstDash val="solid"/>
              <a:miter lim="400000"/>
            </a:ln>
          </a:top>
          <a:bottom>
            <a:ln w="12700" cap="flat">
              <a:solidFill>
                <a:srgbClr val="A7A698"/>
              </a:solidFill>
              <a:prstDash val="solid"/>
              <a:miter lim="400000"/>
            </a:ln>
          </a:bottom>
          <a:insideH>
            <a:ln w="12700" cap="flat">
              <a:solidFill>
                <a:srgbClr val="4C4F57"/>
              </a:solidFill>
              <a:prstDash val="solid"/>
              <a:miter lim="400000"/>
            </a:ln>
          </a:insideH>
          <a:insideV>
            <a:ln w="12700" cap="flat">
              <a:noFill/>
              <a:miter lim="400000"/>
            </a:ln>
          </a:insideV>
        </a:tcBdr>
        <a:fill>
          <a:noFill/>
        </a:fill>
      </a:tcStyle>
    </a:lastRow>
    <a:firstRow>
      <a:tcTxStyle b="on" i="off">
        <a:font>
          <a:latin typeface="Baskerville SemiBold"/>
          <a:ea typeface="Baskerville SemiBold"/>
          <a:cs typeface="Baskerville SemiBold"/>
        </a:font>
        <a:srgbClr val="FFFCF2"/>
      </a:tcTxStyle>
      <a:tcStyle>
        <a:tcBdr>
          <a:left>
            <a:ln w="12700" cap="flat">
              <a:noFill/>
              <a:miter lim="400000"/>
            </a:ln>
          </a:left>
          <a:right>
            <a:ln w="12700" cap="flat">
              <a:noFill/>
              <a:miter lim="400000"/>
            </a:ln>
          </a:right>
          <a:top>
            <a:ln w="12700" cap="flat">
              <a:solidFill>
                <a:srgbClr val="A7A698"/>
              </a:solidFill>
              <a:prstDash val="solid"/>
              <a:miter lim="400000"/>
            </a:ln>
          </a:top>
          <a:bottom>
            <a:ln w="12700" cap="flat">
              <a:solidFill>
                <a:srgbClr val="4C4F57"/>
              </a:solidFill>
              <a:prstDash val="solid"/>
              <a:miter lim="400000"/>
            </a:ln>
          </a:bottom>
          <a:insideH>
            <a:ln w="12700" cap="flat">
              <a:solidFill>
                <a:srgbClr val="4C4F57"/>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
          <a:latin typeface="Baskerville"/>
          <a:ea typeface="Baskerville"/>
          <a:cs typeface="Baskerville"/>
        </a:font>
        <a:srgbClr val="635F51"/>
      </a:tcTxStyle>
      <a:tcStyle>
        <a:tcBdr>
          <a:left>
            <a:ln w="12700" cap="flat">
              <a:noFill/>
              <a:miter lim="400000"/>
            </a:ln>
          </a:left>
          <a:right>
            <a:ln w="12700" cap="flat">
              <a:noFill/>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noFill/>
              <a:miter lim="400000"/>
            </a:ln>
          </a:insideV>
        </a:tcBdr>
        <a:fill>
          <a:solidFill>
            <a:srgbClr val="EFECE2"/>
          </a:solidFill>
        </a:fill>
      </a:tcStyle>
    </a:wholeTbl>
    <a:band2H>
      <a:tcTxStyle b="def" i="def"/>
      <a:tcStyle>
        <a:tcBdr/>
        <a:fill>
          <a:solidFill>
            <a:srgbClr val="FFFBF1"/>
          </a:solidFill>
        </a:fill>
      </a:tcStyle>
    </a:band2H>
    <a:firstCol>
      <a:tcTxStyle b="on" i="off">
        <a:font>
          <a:latin typeface="Baskerville SemiBold"/>
          <a:ea typeface="Baskerville SemiBold"/>
          <a:cs typeface="Baskerville SemiBold"/>
        </a:font>
        <a:srgbClr val="6F6A5A"/>
      </a:tcTxStyle>
      <a:tcStyle>
        <a:tcBdr>
          <a:left>
            <a:ln w="12700" cap="flat">
              <a:solidFill>
                <a:srgbClr val="5F5857"/>
              </a:solidFill>
              <a:prstDash val="solid"/>
              <a:miter lim="400000"/>
            </a:ln>
          </a:left>
          <a:right>
            <a:ln w="12700" cap="flat">
              <a:solidFill>
                <a:srgbClr val="A29A85"/>
              </a:solidFill>
              <a:prstDash val="solid"/>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solidFill>
                <a:srgbClr val="A29A85"/>
              </a:solidFill>
              <a:prstDash val="solid"/>
              <a:miter lim="400000"/>
            </a:ln>
          </a:insideV>
        </a:tcBdr>
        <a:fill>
          <a:solidFill>
            <a:srgbClr val="E8E4D8"/>
          </a:solidFill>
        </a:fill>
      </a:tcStyle>
    </a:firstCol>
    <a:lastRow>
      <a:tcTxStyle b="on" i="off">
        <a:font>
          <a:latin typeface="Baskerville SemiBold"/>
          <a:ea typeface="Baskerville SemiBold"/>
          <a:cs typeface="Baskerville SemiBold"/>
        </a:font>
        <a:srgbClr val="FFFCF2"/>
      </a:tcTxStyle>
      <a:tcStyle>
        <a:tcBdr>
          <a:left>
            <a:ln w="12700" cap="flat">
              <a:noFill/>
              <a:miter lim="400000"/>
            </a:ln>
          </a:left>
          <a:right>
            <a:ln w="12700" cap="flat">
              <a:noFill/>
              <a:miter lim="400000"/>
            </a:ln>
          </a:right>
          <a:top>
            <a:ln w="12700" cap="flat">
              <a:solidFill>
                <a:srgbClr val="353030"/>
              </a:solidFill>
              <a:prstDash val="solid"/>
              <a:miter lim="400000"/>
            </a:ln>
          </a:top>
          <a:bottom>
            <a:ln w="12700" cap="flat">
              <a:solidFill>
                <a:srgbClr val="5F5857"/>
              </a:solidFill>
              <a:prstDash val="solid"/>
              <a:miter lim="400000"/>
            </a:ln>
          </a:bottom>
          <a:insideH>
            <a:ln w="12700" cap="flat">
              <a:solidFill>
                <a:srgbClr val="494242"/>
              </a:solidFill>
              <a:prstDash val="solid"/>
              <a:miter lim="400000"/>
            </a:ln>
          </a:insideH>
          <a:insideV>
            <a:ln w="12700" cap="flat">
              <a:noFill/>
              <a:miter lim="400000"/>
            </a:ln>
          </a:insideV>
        </a:tcBdr>
        <a:fill>
          <a:noFill/>
        </a:fill>
      </a:tcStyle>
    </a:lastRow>
    <a:firstRow>
      <a:tcTxStyle b="on" i="off">
        <a:font>
          <a:latin typeface="Baskerville SemiBold"/>
          <a:ea typeface="Baskerville SemiBold"/>
          <a:cs typeface="Baskerville SemiBold"/>
        </a:font>
        <a:srgbClr val="FFFCF2"/>
      </a:tcTxStyle>
      <a:tcStyle>
        <a:tcBdr>
          <a:left>
            <a:ln w="12700" cap="flat">
              <a:noFill/>
              <a:miter lim="400000"/>
            </a:ln>
          </a:left>
          <a:right>
            <a:ln w="12700" cap="flat">
              <a:noFill/>
              <a:miter lim="400000"/>
            </a:ln>
          </a:right>
          <a:top>
            <a:ln w="12700" cap="flat">
              <a:solidFill>
                <a:srgbClr val="5F5857"/>
              </a:solidFill>
              <a:prstDash val="solid"/>
              <a:miter lim="400000"/>
            </a:ln>
          </a:top>
          <a:bottom>
            <a:ln w="12700" cap="flat">
              <a:solidFill>
                <a:srgbClr val="F1EEE5"/>
              </a:solidFill>
              <a:prstDash val="solid"/>
              <a:miter lim="400000"/>
            </a:ln>
          </a:bottom>
          <a:insideH>
            <a:ln w="12700" cap="flat">
              <a:solidFill>
                <a:srgbClr val="D9CFB2"/>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
          <a:latin typeface="Baskerville"/>
          <a:ea typeface="Baskerville"/>
          <a:cs typeface="Baskerville"/>
        </a:font>
        <a:srgbClr val="5F5857"/>
      </a:tcTxStyle>
      <a:tcStyle>
        <a:tcBdr>
          <a:left>
            <a:ln w="12700" cap="flat">
              <a:solidFill>
                <a:srgbClr val="F7F6F1"/>
              </a:solidFill>
              <a:prstDash val="solid"/>
              <a:miter lim="400000"/>
            </a:ln>
          </a:left>
          <a:right>
            <a:ln w="12700" cap="flat">
              <a:solidFill>
                <a:srgbClr val="F7F6F1"/>
              </a:solidFill>
              <a:prstDash val="solid"/>
              <a:miter lim="400000"/>
            </a:ln>
          </a:right>
          <a:top>
            <a:ln w="12700" cap="flat">
              <a:solidFill>
                <a:srgbClr val="F7F6F1"/>
              </a:solidFill>
              <a:prstDash val="solid"/>
              <a:miter lim="400000"/>
            </a:ln>
          </a:top>
          <a:bottom>
            <a:ln w="12700" cap="flat">
              <a:solidFill>
                <a:srgbClr val="F7F6F1"/>
              </a:solidFill>
              <a:prstDash val="solid"/>
              <a:miter lim="400000"/>
            </a:ln>
          </a:bottom>
          <a:insideH>
            <a:ln w="12700" cap="flat">
              <a:solidFill>
                <a:srgbClr val="F7F6F1"/>
              </a:solidFill>
              <a:prstDash val="solid"/>
              <a:miter lim="400000"/>
            </a:ln>
          </a:insideH>
          <a:insideV>
            <a:ln w="12700" cap="flat">
              <a:solidFill>
                <a:srgbClr val="F7F6F1"/>
              </a:solidFill>
              <a:prstDash val="solid"/>
              <a:miter lim="400000"/>
            </a:ln>
          </a:insideV>
        </a:tcBdr>
        <a:fill>
          <a:solidFill>
            <a:srgbClr val="CBC7C7"/>
          </a:solidFill>
        </a:fill>
      </a:tcStyle>
    </a:wholeTbl>
    <a:band2H>
      <a:tcTxStyle b="def" i="def"/>
      <a:tcStyle>
        <a:tcBdr/>
        <a:fill>
          <a:solidFill>
            <a:srgbClr val="DED9DA"/>
          </a:solidFill>
        </a:fill>
      </a:tcStyle>
    </a:band2H>
    <a:firstCol>
      <a:tcTxStyle b="on" i="off">
        <a:font>
          <a:latin typeface="Baskerville SemiBold"/>
          <a:ea typeface="Baskerville SemiBold"/>
          <a:cs typeface="Baskerville SemiBold"/>
        </a:font>
        <a:srgbClr val="FFFCF2"/>
      </a:tcTxStyle>
      <a:tcStyle>
        <a:tcBdr>
          <a:left>
            <a:ln w="12700" cap="flat">
              <a:solidFill>
                <a:srgbClr val="F7F6F1"/>
              </a:solidFill>
              <a:prstDash val="solid"/>
              <a:miter lim="400000"/>
            </a:ln>
          </a:left>
          <a:right>
            <a:ln w="12700" cap="flat">
              <a:solidFill>
                <a:srgbClr val="F7F6F1"/>
              </a:solidFill>
              <a:prstDash val="solid"/>
              <a:miter lim="400000"/>
            </a:ln>
          </a:right>
          <a:top>
            <a:ln w="12700" cap="flat">
              <a:solidFill>
                <a:srgbClr val="F7F6F1"/>
              </a:solidFill>
              <a:prstDash val="solid"/>
              <a:miter lim="400000"/>
            </a:ln>
          </a:top>
          <a:bottom>
            <a:ln w="12700" cap="flat">
              <a:solidFill>
                <a:srgbClr val="F7F6F1"/>
              </a:solidFill>
              <a:prstDash val="solid"/>
              <a:miter lim="400000"/>
            </a:ln>
          </a:bottom>
          <a:insideH>
            <a:ln w="12700" cap="flat">
              <a:solidFill>
                <a:srgbClr val="F7F6F1"/>
              </a:solidFill>
              <a:prstDash val="solid"/>
              <a:miter lim="400000"/>
            </a:ln>
          </a:insideH>
          <a:insideV>
            <a:ln w="12700" cap="flat">
              <a:solidFill>
                <a:srgbClr val="F7F6F1"/>
              </a:solidFill>
              <a:prstDash val="solid"/>
              <a:miter lim="400000"/>
            </a:ln>
          </a:insideV>
        </a:tcBdr>
        <a:fill>
          <a:solidFill>
            <a:srgbClr val="5F5857"/>
          </a:solidFill>
        </a:fill>
      </a:tcStyle>
    </a:firstCol>
    <a:lastRow>
      <a:tcTxStyle b="on" i="off">
        <a:font>
          <a:latin typeface="Baskerville SemiBold"/>
          <a:ea typeface="Baskerville SemiBold"/>
          <a:cs typeface="Baskerville SemiBold"/>
        </a:font>
        <a:srgbClr val="FFFCF2"/>
      </a:tcTxStyle>
      <a:tcStyle>
        <a:tcBdr>
          <a:left>
            <a:ln w="12700" cap="flat">
              <a:solidFill>
                <a:srgbClr val="F7F6F1"/>
              </a:solidFill>
              <a:prstDash val="solid"/>
              <a:miter lim="400000"/>
            </a:ln>
          </a:left>
          <a:right>
            <a:ln w="12700" cap="flat">
              <a:solidFill>
                <a:srgbClr val="F7F6F1"/>
              </a:solidFill>
              <a:prstDash val="solid"/>
              <a:miter lim="400000"/>
            </a:ln>
          </a:right>
          <a:top>
            <a:ln w="12700" cap="flat">
              <a:solidFill>
                <a:srgbClr val="F7F6F1"/>
              </a:solidFill>
              <a:prstDash val="solid"/>
              <a:miter lim="400000"/>
            </a:ln>
          </a:top>
          <a:bottom>
            <a:ln w="12700" cap="flat">
              <a:solidFill>
                <a:srgbClr val="F7F6F1"/>
              </a:solidFill>
              <a:prstDash val="solid"/>
              <a:miter lim="400000"/>
            </a:ln>
          </a:bottom>
          <a:insideH>
            <a:ln w="12700" cap="flat">
              <a:solidFill>
                <a:srgbClr val="F7F6F1"/>
              </a:solidFill>
              <a:prstDash val="solid"/>
              <a:miter lim="400000"/>
            </a:ln>
          </a:insideH>
          <a:insideV>
            <a:ln w="12700" cap="flat">
              <a:solidFill>
                <a:srgbClr val="F7F6F1"/>
              </a:solidFill>
              <a:prstDash val="solid"/>
              <a:miter lim="400000"/>
            </a:ln>
          </a:insideV>
        </a:tcBdr>
        <a:fill>
          <a:solidFill>
            <a:srgbClr val="7C7878"/>
          </a:solidFill>
        </a:fill>
      </a:tcStyle>
    </a:lastRow>
    <a:firstRow>
      <a:tcTxStyle b="on" i="off">
        <a:font>
          <a:latin typeface="Baskerville SemiBold"/>
          <a:ea typeface="Baskerville SemiBold"/>
          <a:cs typeface="Baskerville SemiBold"/>
        </a:font>
        <a:srgbClr val="FFFCF2"/>
      </a:tcTxStyle>
      <a:tcStyle>
        <a:tcBdr>
          <a:left>
            <a:ln w="12700" cap="flat">
              <a:solidFill>
                <a:srgbClr val="F7F6F1"/>
              </a:solidFill>
              <a:prstDash val="solid"/>
              <a:miter lim="400000"/>
            </a:ln>
          </a:left>
          <a:right>
            <a:ln w="12700" cap="flat">
              <a:solidFill>
                <a:srgbClr val="F7F6F1"/>
              </a:solidFill>
              <a:prstDash val="solid"/>
              <a:miter lim="400000"/>
            </a:ln>
          </a:right>
          <a:top>
            <a:ln w="12700" cap="flat">
              <a:solidFill>
                <a:srgbClr val="F7F6F1"/>
              </a:solidFill>
              <a:prstDash val="solid"/>
              <a:miter lim="400000"/>
            </a:ln>
          </a:top>
          <a:bottom>
            <a:ln w="12700" cap="flat">
              <a:solidFill>
                <a:srgbClr val="F7F6F1"/>
              </a:solidFill>
              <a:prstDash val="solid"/>
              <a:miter lim="400000"/>
            </a:ln>
          </a:bottom>
          <a:insideH>
            <a:ln w="12700" cap="flat">
              <a:solidFill>
                <a:srgbClr val="F7F6F1"/>
              </a:solidFill>
              <a:prstDash val="solid"/>
              <a:miter lim="400000"/>
            </a:ln>
          </a:insideH>
          <a:insideV>
            <a:ln w="12700" cap="flat">
              <a:solidFill>
                <a:srgbClr val="F7F6F1"/>
              </a:solidFill>
              <a:prstDash val="solid"/>
              <a:miter lim="400000"/>
            </a:ln>
          </a:insideV>
        </a:tcBdr>
        <a:fill>
          <a:solidFill>
            <a:srgbClr val="7C7878"/>
          </a:solidFill>
        </a:fill>
      </a:tcStyle>
    </a:firstRow>
  </a:tblStyle>
  <a:tblStyle styleId="{2708684C-4D16-4618-839F-0558EEFCDFE6}" styleName="">
    <a:tblBg/>
    <a:wholeTbl>
      <a:tcTxStyle b="off" i="off">
        <a:font>
          <a:latin typeface="Baskerville"/>
          <a:ea typeface="Baskerville"/>
          <a:cs typeface="Baskerville"/>
        </a:font>
        <a:srgbClr val="635F51"/>
      </a:tcTxStyle>
      <a:tcStyle>
        <a:tcBdr>
          <a:left>
            <a:ln w="12700" cap="flat">
              <a:noFill/>
              <a:miter lim="400000"/>
            </a:ln>
          </a:left>
          <a:right>
            <a:ln w="12700" cap="flat">
              <a:noFill/>
              <a:miter lim="400000"/>
            </a:ln>
          </a:right>
          <a:top>
            <a:ln w="12700" cap="flat">
              <a:solidFill>
                <a:srgbClr val="A09C9C"/>
              </a:solidFill>
              <a:prstDash val="solid"/>
              <a:miter lim="400000"/>
            </a:ln>
          </a:top>
          <a:bottom>
            <a:ln w="12700" cap="flat">
              <a:solidFill>
                <a:srgbClr val="A09C9C"/>
              </a:solidFill>
              <a:prstDash val="solid"/>
              <a:miter lim="400000"/>
            </a:ln>
          </a:bottom>
          <a:insideH>
            <a:ln w="12700" cap="flat">
              <a:solidFill>
                <a:srgbClr val="A09C9C"/>
              </a:solidFill>
              <a:prstDash val="solid"/>
              <a:miter lim="400000"/>
            </a:ln>
          </a:insideH>
          <a:insideV>
            <a:ln w="12700" cap="flat">
              <a:noFill/>
              <a:miter lim="400000"/>
            </a:ln>
          </a:insideV>
        </a:tcBdr>
        <a:fill>
          <a:solidFill>
            <a:srgbClr val="FFFFFF">
              <a:alpha val="64999"/>
            </a:srgbClr>
          </a:solidFill>
        </a:fill>
      </a:tcStyle>
    </a:wholeTbl>
    <a:band2H>
      <a:tcTxStyle b="def" i="def"/>
      <a:tcStyle>
        <a:tcBdr/>
        <a:fill>
          <a:solidFill>
            <a:srgbClr val="FFFFFF"/>
          </a:solidFill>
        </a:fill>
      </a:tcStyle>
    </a:band2H>
    <a:firstCol>
      <a:tcTxStyle b="on" i="off">
        <a:font>
          <a:latin typeface="Baskerville SemiBold"/>
          <a:ea typeface="Baskerville SemiBold"/>
          <a:cs typeface="Baskerville SemiBold"/>
        </a:font>
        <a:srgbClr val="6F6A5A"/>
      </a:tcTxStyle>
      <a:tcStyle>
        <a:tcBdr>
          <a:left>
            <a:ln w="12700" cap="flat">
              <a:solidFill>
                <a:srgbClr val="A09C9C"/>
              </a:solidFill>
              <a:prstDash val="solid"/>
              <a:miter lim="400000"/>
            </a:ln>
          </a:left>
          <a:right>
            <a:ln w="12700" cap="flat">
              <a:solidFill>
                <a:srgbClr val="A09C9C"/>
              </a:solidFill>
              <a:prstDash val="solid"/>
              <a:miter lim="400000"/>
            </a:ln>
          </a:right>
          <a:top>
            <a:ln w="12700" cap="flat">
              <a:solidFill>
                <a:srgbClr val="A09C9C"/>
              </a:solidFill>
              <a:prstDash val="solid"/>
              <a:miter lim="400000"/>
            </a:ln>
          </a:top>
          <a:bottom>
            <a:ln w="12700" cap="flat">
              <a:solidFill>
                <a:srgbClr val="A09C9C"/>
              </a:solidFill>
              <a:prstDash val="solid"/>
              <a:miter lim="400000"/>
            </a:ln>
          </a:bottom>
          <a:insideH>
            <a:ln w="12700" cap="flat">
              <a:solidFill>
                <a:srgbClr val="A09C9C"/>
              </a:solidFill>
              <a:prstDash val="solid"/>
              <a:miter lim="400000"/>
            </a:ln>
          </a:insideH>
          <a:insideV>
            <a:ln w="12700" cap="flat">
              <a:solidFill>
                <a:srgbClr val="A09C9C"/>
              </a:solidFill>
              <a:prstDash val="solid"/>
              <a:miter lim="400000"/>
            </a:ln>
          </a:insideV>
        </a:tcBdr>
        <a:fill>
          <a:noFill/>
        </a:fill>
      </a:tcStyle>
    </a:firstCol>
    <a:lastRow>
      <a:tcTxStyle b="on" i="off">
        <a:font>
          <a:latin typeface="Baskerville SemiBold"/>
          <a:ea typeface="Baskerville SemiBold"/>
          <a:cs typeface="Baskerville SemiBold"/>
        </a:font>
        <a:srgbClr val="6F6A5A"/>
      </a:tcTxStyle>
      <a:tcStyle>
        <a:tcBdr>
          <a:left>
            <a:ln w="12700" cap="flat">
              <a:noFill/>
              <a:miter lim="400000"/>
            </a:ln>
          </a:left>
          <a:right>
            <a:ln w="12700" cap="flat">
              <a:noFill/>
              <a:miter lim="400000"/>
            </a:ln>
          </a:right>
          <a:top>
            <a:ln w="12700" cap="flat">
              <a:solidFill>
                <a:srgbClr val="A09C9C"/>
              </a:solidFill>
              <a:prstDash val="solid"/>
              <a:miter lim="400000"/>
            </a:ln>
          </a:top>
          <a:bottom>
            <a:ln w="12700" cap="flat">
              <a:solidFill>
                <a:srgbClr val="A09C9C"/>
              </a:solidFill>
              <a:prstDash val="solid"/>
              <a:miter lim="400000"/>
            </a:ln>
          </a:bottom>
          <a:insideH>
            <a:ln w="12700" cap="flat">
              <a:solidFill>
                <a:srgbClr val="A09C9C"/>
              </a:solidFill>
              <a:prstDash val="solid"/>
              <a:miter lim="400000"/>
            </a:ln>
          </a:insideH>
          <a:insideV>
            <a:ln w="12700" cap="flat">
              <a:noFill/>
              <a:miter lim="400000"/>
            </a:ln>
          </a:insideV>
        </a:tcBdr>
        <a:fill>
          <a:noFill/>
        </a:fill>
      </a:tcStyle>
    </a:lastRow>
    <a:firstRow>
      <a:tcTxStyle b="on" i="off">
        <a:font>
          <a:latin typeface="Baskerville SemiBold"/>
          <a:ea typeface="Baskerville SemiBold"/>
          <a:cs typeface="Baskerville SemiBold"/>
        </a:font>
        <a:srgbClr val="6F6A5A"/>
      </a:tcTxStyle>
      <a:tcStyle>
        <a:tcBdr>
          <a:left>
            <a:ln w="12700" cap="flat">
              <a:noFill/>
              <a:miter lim="400000"/>
            </a:ln>
          </a:left>
          <a:right>
            <a:ln w="12700" cap="flat">
              <a:noFill/>
              <a:miter lim="400000"/>
            </a:ln>
          </a:right>
          <a:top>
            <a:ln w="12700" cap="flat">
              <a:solidFill>
                <a:srgbClr val="A09C9C"/>
              </a:solidFill>
              <a:prstDash val="solid"/>
              <a:miter lim="400000"/>
            </a:ln>
          </a:top>
          <a:bottom>
            <a:ln w="12700" cap="flat">
              <a:solidFill>
                <a:srgbClr val="A09C9C"/>
              </a:solidFill>
              <a:prstDash val="solid"/>
              <a:miter lim="400000"/>
            </a:ln>
          </a:bottom>
          <a:insideH>
            <a:ln w="12700" cap="flat">
              <a:solidFill>
                <a:srgbClr val="A09C9C"/>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25" name="Shape 125"/>
          <p:cNvSpPr/>
          <p:nvPr>
            <p:ph type="sldImg"/>
          </p:nvPr>
        </p:nvSpPr>
        <p:spPr>
          <a:xfrm>
            <a:off x="1143000" y="685800"/>
            <a:ext cx="4572000" cy="3429000"/>
          </a:xfrm>
          <a:prstGeom prst="rect">
            <a:avLst/>
          </a:prstGeom>
        </p:spPr>
        <p:txBody>
          <a:bodyPr/>
          <a:lstStyle/>
          <a:p>
            <a:pPr/>
          </a:p>
        </p:txBody>
      </p:sp>
      <p:sp>
        <p:nvSpPr>
          <p:cNvPr id="126" name="Shape 126"/>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25000"/>
      </a:lnSpc>
      <a:defRPr sz="2400">
        <a:latin typeface="Avenir Roman"/>
        <a:ea typeface="Avenir Roman"/>
        <a:cs typeface="Avenir Roman"/>
        <a:sym typeface="Avenir Roman"/>
      </a:defRPr>
    </a:lvl1pPr>
    <a:lvl2pPr indent="228600" defTabSz="457200" latinLnBrk="0">
      <a:lnSpc>
        <a:spcPct val="125000"/>
      </a:lnSpc>
      <a:defRPr sz="2400">
        <a:latin typeface="Avenir Roman"/>
        <a:ea typeface="Avenir Roman"/>
        <a:cs typeface="Avenir Roman"/>
        <a:sym typeface="Avenir Roman"/>
      </a:defRPr>
    </a:lvl2pPr>
    <a:lvl3pPr indent="457200" defTabSz="457200" latinLnBrk="0">
      <a:lnSpc>
        <a:spcPct val="125000"/>
      </a:lnSpc>
      <a:defRPr sz="2400">
        <a:latin typeface="Avenir Roman"/>
        <a:ea typeface="Avenir Roman"/>
        <a:cs typeface="Avenir Roman"/>
        <a:sym typeface="Avenir Roman"/>
      </a:defRPr>
    </a:lvl3pPr>
    <a:lvl4pPr indent="685800" defTabSz="457200" latinLnBrk="0">
      <a:lnSpc>
        <a:spcPct val="125000"/>
      </a:lnSpc>
      <a:defRPr sz="2400">
        <a:latin typeface="Avenir Roman"/>
        <a:ea typeface="Avenir Roman"/>
        <a:cs typeface="Avenir Roman"/>
        <a:sym typeface="Avenir Roman"/>
      </a:defRPr>
    </a:lvl4pPr>
    <a:lvl5pPr indent="914400" defTabSz="457200" latinLnBrk="0">
      <a:lnSpc>
        <a:spcPct val="125000"/>
      </a:lnSpc>
      <a:defRPr sz="2400">
        <a:latin typeface="Avenir Roman"/>
        <a:ea typeface="Avenir Roman"/>
        <a:cs typeface="Avenir Roman"/>
        <a:sym typeface="Avenir Roman"/>
      </a:defRPr>
    </a:lvl5pPr>
    <a:lvl6pPr indent="1143000" defTabSz="457200" latinLnBrk="0">
      <a:lnSpc>
        <a:spcPct val="125000"/>
      </a:lnSpc>
      <a:defRPr sz="2400">
        <a:latin typeface="Avenir Roman"/>
        <a:ea typeface="Avenir Roman"/>
        <a:cs typeface="Avenir Roman"/>
        <a:sym typeface="Avenir Roman"/>
      </a:defRPr>
    </a:lvl6pPr>
    <a:lvl7pPr indent="1371600" defTabSz="457200" latinLnBrk="0">
      <a:lnSpc>
        <a:spcPct val="125000"/>
      </a:lnSpc>
      <a:defRPr sz="2400">
        <a:latin typeface="Avenir Roman"/>
        <a:ea typeface="Avenir Roman"/>
        <a:cs typeface="Avenir Roman"/>
        <a:sym typeface="Avenir Roman"/>
      </a:defRPr>
    </a:lvl7pPr>
    <a:lvl8pPr indent="1600200" defTabSz="457200" latinLnBrk="0">
      <a:lnSpc>
        <a:spcPct val="125000"/>
      </a:lnSpc>
      <a:defRPr sz="2400">
        <a:latin typeface="Avenir Roman"/>
        <a:ea typeface="Avenir Roman"/>
        <a:cs typeface="Avenir Roman"/>
        <a:sym typeface="Avenir Roman"/>
      </a:defRPr>
    </a:lvl8pPr>
    <a:lvl9pPr indent="1828800" defTabSz="457200" latinLnBrk="0">
      <a:lnSpc>
        <a:spcPct val="125000"/>
      </a:lnSpc>
      <a:defRPr sz="2400">
        <a:latin typeface="Avenir Roman"/>
        <a:ea typeface="Avenir Roman"/>
        <a:cs typeface="Avenir Roman"/>
        <a:sym typeface="Avenir Roman"/>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 name="Title Text"/>
          <p:cNvSpPr txBox="1"/>
          <p:nvPr>
            <p:ph type="title"/>
          </p:nvPr>
        </p:nvSpPr>
        <p:spPr>
          <a:xfrm>
            <a:off x="1016000" y="2032000"/>
            <a:ext cx="10972800" cy="3225800"/>
          </a:xfrm>
          <a:prstGeom prst="rect">
            <a:avLst/>
          </a:prstGeom>
        </p:spPr>
        <p:txBody>
          <a:bodyPr anchor="b"/>
          <a:lstStyle>
            <a:lvl1pPr>
              <a:defRPr>
                <a:solidFill>
                  <a:srgbClr val="FFFCF2"/>
                </a:solidFill>
                <a:effectLst>
                  <a:outerShdw sx="100000" sy="100000" kx="0" ky="0" algn="b" rotWithShape="0" blurRad="25400" dist="50800" dir="13500000">
                    <a:srgbClr val="424242">
                      <a:alpha val="50000"/>
                    </a:srgbClr>
                  </a:outerShdw>
                </a:effectLst>
              </a:defRPr>
            </a:lvl1pPr>
          </a:lstStyle>
          <a:p>
            <a:pPr/>
            <a:r>
              <a:t>Title Text</a:t>
            </a:r>
          </a:p>
        </p:txBody>
      </p:sp>
      <p:sp>
        <p:nvSpPr>
          <p:cNvPr id="12" name="Body Level One…"/>
          <p:cNvSpPr txBox="1"/>
          <p:nvPr>
            <p:ph type="body" sz="quarter" idx="1"/>
          </p:nvPr>
        </p:nvSpPr>
        <p:spPr>
          <a:xfrm>
            <a:off x="1016000" y="5359400"/>
            <a:ext cx="10972800" cy="1231900"/>
          </a:xfrm>
          <a:prstGeom prst="rect">
            <a:avLst/>
          </a:prstGeom>
        </p:spPr>
        <p:txBody>
          <a:bodyPr anchor="t"/>
          <a:lstStyle>
            <a:lvl1pPr marL="0" indent="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1pPr>
            <a:lvl2pPr marL="0" indent="2286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2pPr>
            <a:lvl3pPr marL="0" indent="4572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3pPr>
            <a:lvl4pPr marL="0" indent="6858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4pPr>
            <a:lvl5pPr marL="0" indent="9144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xfrm>
            <a:off x="6299225" y="9258300"/>
            <a:ext cx="393650" cy="325858"/>
          </a:xfrm>
          <a:prstGeom prst="rect">
            <a:avLst/>
          </a:prstGeom>
        </p:spPr>
        <p:txBody>
          <a:bodyPr/>
          <a:lstStyle>
            <a:lvl1pPr>
              <a:defRPr>
                <a:solidFill>
                  <a:srgbClr val="FFFCF2"/>
                </a:solidFill>
                <a:latin typeface="+mn-lt"/>
                <a:ea typeface="+mn-ea"/>
                <a:cs typeface="+mn-cs"/>
                <a:sym typeface="Copperplat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p:nvPr>
            <p:ph type="body" sz="quarter" idx="13"/>
          </p:nvPr>
        </p:nvSpPr>
        <p:spPr>
          <a:xfrm>
            <a:off x="1270000" y="6362700"/>
            <a:ext cx="10464800" cy="596900"/>
          </a:xfrm>
          <a:prstGeom prst="rect">
            <a:avLst/>
          </a:prstGeom>
        </p:spPr>
        <p:txBody>
          <a:bodyPr anchor="t">
            <a:spAutoFit/>
          </a:bodyPr>
          <a:lstStyle>
            <a:lvl1pPr marL="0" indent="0" algn="ctr">
              <a:spcBef>
                <a:spcPts val="0"/>
              </a:spcBef>
              <a:buClrTx/>
              <a:buSzTx/>
              <a:buNone/>
              <a:defRPr sz="3400">
                <a:solidFill>
                  <a:srgbClr val="A29A85"/>
                </a:solidFill>
              </a:defRPr>
            </a:lvl1pPr>
          </a:lstStyle>
          <a:p>
            <a:pPr/>
            <a:r>
              <a:t>-Johnny Appleseed</a:t>
            </a:r>
          </a:p>
        </p:txBody>
      </p:sp>
      <p:sp>
        <p:nvSpPr>
          <p:cNvPr id="94" name="“Type a quote here.”"/>
          <p:cNvSpPr/>
          <p:nvPr>
            <p:ph type="body" sz="quarter" idx="14"/>
          </p:nvPr>
        </p:nvSpPr>
        <p:spPr>
          <a:xfrm>
            <a:off x="1270000" y="4210050"/>
            <a:ext cx="10464800" cy="800100"/>
          </a:xfrm>
          <a:prstGeom prst="rect">
            <a:avLst/>
          </a:prstGeom>
        </p:spPr>
        <p:txBody>
          <a:bodyPr>
            <a:spAutoFit/>
          </a:bodyPr>
          <a:lstStyle>
            <a:lvl1pPr marL="0" indent="0" algn="ctr">
              <a:spcBef>
                <a:spcPts val="3800"/>
              </a:spcBef>
              <a:buClrTx/>
              <a:buSzTx/>
              <a:buNone/>
              <a:defRPr i="1" sz="4800">
                <a:latin typeface="Baskerville SemiBold"/>
                <a:ea typeface="Baskerville SemiBold"/>
                <a:cs typeface="Baskerville SemiBold"/>
                <a:sym typeface="Baskerville SemiBold"/>
              </a:defRPr>
            </a:lvl1pPr>
          </a:lstStyle>
          <a:p>
            <a:pPr/>
            <a:r>
              <a:t>“Type a quote here.”</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Image"/>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7" name="Title Text"/>
          <p:cNvSpPr txBox="1"/>
          <p:nvPr>
            <p:ph type="title"/>
          </p:nvPr>
        </p:nvSpPr>
        <p:spPr>
          <a:xfrm>
            <a:off x="2387599" y="2743199"/>
            <a:ext cx="8229602" cy="2419351"/>
          </a:xfrm>
          <a:prstGeom prst="rect">
            <a:avLst/>
          </a:prstGeom>
        </p:spPr>
        <p:txBody>
          <a:bodyPr lIns="38100" tIns="38100" rIns="38100" bIns="38100" anchor="b"/>
          <a:lstStyle>
            <a:lvl1pPr>
              <a:defRPr sz="7600">
                <a:solidFill>
                  <a:srgbClr val="FFFCF2"/>
                </a:solidFill>
                <a:effectLst>
                  <a:outerShdw sx="100000" sy="100000" kx="0" ky="0" algn="b" rotWithShape="0" blurRad="25400" dist="50800" dir="13500000">
                    <a:srgbClr val="424242">
                      <a:alpha val="50000"/>
                    </a:srgbClr>
                  </a:outerShdw>
                </a:effectLst>
              </a:defRPr>
            </a:lvl1pPr>
          </a:lstStyle>
          <a:p>
            <a:pPr/>
            <a:r>
              <a:t>Title Text</a:t>
            </a:r>
          </a:p>
        </p:txBody>
      </p:sp>
      <p:sp>
        <p:nvSpPr>
          <p:cNvPr id="118" name="Body Level One…"/>
          <p:cNvSpPr txBox="1"/>
          <p:nvPr>
            <p:ph type="body" sz="quarter" idx="1"/>
          </p:nvPr>
        </p:nvSpPr>
        <p:spPr>
          <a:xfrm>
            <a:off x="2387599" y="5238750"/>
            <a:ext cx="8229602" cy="923925"/>
          </a:xfrm>
          <a:prstGeom prst="rect">
            <a:avLst/>
          </a:prstGeom>
        </p:spPr>
        <p:txBody>
          <a:bodyPr lIns="38100" tIns="38100" rIns="38100" bIns="38100" anchor="t"/>
          <a:lstStyle>
            <a:lvl1pPr marL="0" indent="0" algn="ctr">
              <a:spcBef>
                <a:spcPts val="0"/>
              </a:spcBef>
              <a:buClrTx/>
              <a:buSzTx/>
              <a:buNone/>
              <a:defRPr>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1pPr>
            <a:lvl2pPr marL="0" indent="228600" algn="ctr">
              <a:spcBef>
                <a:spcPts val="0"/>
              </a:spcBef>
              <a:buClrTx/>
              <a:buSzTx/>
              <a:buNone/>
              <a:defRPr>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2pPr>
            <a:lvl3pPr marL="0" indent="457200" algn="ctr">
              <a:spcBef>
                <a:spcPts val="0"/>
              </a:spcBef>
              <a:buClrTx/>
              <a:buSzTx/>
              <a:buNone/>
              <a:defRPr>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3pPr>
            <a:lvl4pPr marL="0" indent="685800" algn="ctr">
              <a:spcBef>
                <a:spcPts val="0"/>
              </a:spcBef>
              <a:buClrTx/>
              <a:buSzTx/>
              <a:buNone/>
              <a:defRPr>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4pPr>
            <a:lvl5pPr marL="0" indent="914400" algn="ctr">
              <a:spcBef>
                <a:spcPts val="0"/>
              </a:spcBef>
              <a:buClrTx/>
              <a:buSzTx/>
              <a:buNone/>
              <a:defRPr>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5pPr>
          </a:lstStyle>
          <a:p>
            <a:pPr/>
            <a:r>
              <a:t>Body Level One</a:t>
            </a:r>
          </a:p>
          <a:p>
            <a:pPr lvl="1"/>
            <a:r>
              <a:t>Body Level Two</a:t>
            </a:r>
          </a:p>
          <a:p>
            <a:pPr lvl="2"/>
            <a:r>
              <a:t>Body Level Three</a:t>
            </a:r>
          </a:p>
          <a:p>
            <a:pPr lvl="3"/>
            <a:r>
              <a:t>Body Level Four</a:t>
            </a:r>
          </a:p>
          <a:p>
            <a:pPr lvl="4"/>
            <a:r>
              <a:t>Body Level Five</a:t>
            </a:r>
          </a:p>
        </p:txBody>
      </p:sp>
      <p:sp>
        <p:nvSpPr>
          <p:cNvPr id="119" name="Slide Number"/>
          <p:cNvSpPr txBox="1"/>
          <p:nvPr>
            <p:ph type="sldNum" sz="quarter" idx="2"/>
          </p:nvPr>
        </p:nvSpPr>
        <p:spPr>
          <a:xfrm>
            <a:off x="6329032" y="8162925"/>
            <a:ext cx="337211" cy="275540"/>
          </a:xfrm>
          <a:prstGeom prst="rect">
            <a:avLst/>
          </a:prstGeom>
        </p:spPr>
        <p:txBody>
          <a:bodyPr lIns="38100" tIns="38100" rIns="38100" bIns="38100">
            <a:normAutofit fontScale="100000" lnSpcReduction="0"/>
          </a:bodyPr>
          <a:lstStyle>
            <a:lvl1pPr>
              <a:defRPr sz="1600">
                <a:solidFill>
                  <a:srgbClr val="FFFCF2"/>
                </a:solidFill>
                <a:latin typeface="+mn-lt"/>
                <a:ea typeface="+mn-ea"/>
                <a:cs typeface="+mn-cs"/>
                <a:sym typeface="Copperplat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 name="Image"/>
          <p:cNvSpPr/>
          <p:nvPr>
            <p:ph type="pic" sz="half" idx="13"/>
          </p:nvPr>
        </p:nvSpPr>
        <p:spPr>
          <a:xfrm>
            <a:off x="2819400" y="1257300"/>
            <a:ext cx="7366000" cy="5372100"/>
          </a:xfrm>
          <a:prstGeom prst="rect">
            <a:avLst/>
          </a:prstGeom>
          <a:ln w="9525">
            <a:round/>
          </a:ln>
        </p:spPr>
        <p:txBody>
          <a:bodyPr lIns="91439" tIns="45719" rIns="91439" bIns="45719" anchor="t">
            <a:noAutofit/>
          </a:bodyPr>
          <a:lstStyle/>
          <a:p>
            <a:pPr/>
          </a:p>
        </p:txBody>
      </p:sp>
      <p:sp>
        <p:nvSpPr>
          <p:cNvPr id="21" name="Title Text"/>
          <p:cNvSpPr txBox="1"/>
          <p:nvPr>
            <p:ph type="title"/>
          </p:nvPr>
        </p:nvSpPr>
        <p:spPr>
          <a:xfrm>
            <a:off x="1028700" y="6743700"/>
            <a:ext cx="10972800" cy="1524000"/>
          </a:xfrm>
          <a:prstGeom prst="rect">
            <a:avLst/>
          </a:prstGeom>
        </p:spPr>
        <p:txBody>
          <a:bodyPr anchor="b"/>
          <a:lstStyle>
            <a:lvl1pPr>
              <a:defRPr>
                <a:solidFill>
                  <a:srgbClr val="FFFCF2"/>
                </a:solidFill>
                <a:effectLst>
                  <a:outerShdw sx="100000" sy="100000" kx="0" ky="0" algn="b" rotWithShape="0" blurRad="25400" dist="50800" dir="13500000">
                    <a:srgbClr val="424242">
                      <a:alpha val="50000"/>
                    </a:srgbClr>
                  </a:outerShdw>
                </a:effectLst>
              </a:defRPr>
            </a:lvl1pPr>
          </a:lstStyle>
          <a:p>
            <a:pPr/>
            <a:r>
              <a:t>Title Text</a:t>
            </a:r>
          </a:p>
        </p:txBody>
      </p:sp>
      <p:sp>
        <p:nvSpPr>
          <p:cNvPr id="22" name="Body Level One…"/>
          <p:cNvSpPr txBox="1"/>
          <p:nvPr>
            <p:ph type="body" sz="quarter" idx="1"/>
          </p:nvPr>
        </p:nvSpPr>
        <p:spPr>
          <a:xfrm>
            <a:off x="1028700" y="8255000"/>
            <a:ext cx="10972800" cy="1193800"/>
          </a:xfrm>
          <a:prstGeom prst="rect">
            <a:avLst/>
          </a:prstGeom>
        </p:spPr>
        <p:txBody>
          <a:bodyPr anchor="t"/>
          <a:lstStyle>
            <a:lvl1pPr marL="0" indent="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1pPr>
            <a:lvl2pPr marL="0" indent="2286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2pPr>
            <a:lvl3pPr marL="0" indent="4572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3pPr>
            <a:lvl4pPr marL="0" indent="6858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4pPr>
            <a:lvl5pPr marL="0" indent="9144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xfrm>
            <a:off x="6299225" y="9258300"/>
            <a:ext cx="393650" cy="325858"/>
          </a:xfrm>
          <a:prstGeom prst="rect">
            <a:avLst/>
          </a:prstGeom>
        </p:spPr>
        <p:txBody>
          <a:bodyPr/>
          <a:lstStyle>
            <a:lvl1pPr>
              <a:defRPr>
                <a:solidFill>
                  <a:srgbClr val="FFFCF2"/>
                </a:solidFill>
                <a:latin typeface="+mn-lt"/>
                <a:ea typeface="+mn-ea"/>
                <a:cs typeface="+mn-cs"/>
                <a:sym typeface="Copperplat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0" name="Title Text"/>
          <p:cNvSpPr txBox="1"/>
          <p:nvPr>
            <p:ph type="title"/>
          </p:nvPr>
        </p:nvSpPr>
        <p:spPr>
          <a:xfrm>
            <a:off x="1016000" y="3263900"/>
            <a:ext cx="10972800" cy="3225800"/>
          </a:xfrm>
          <a:prstGeom prst="rect">
            <a:avLst/>
          </a:prstGeom>
        </p:spPr>
        <p:txBody>
          <a:bodyPr/>
          <a:lstStyle>
            <a:lvl1pPr>
              <a:defRPr>
                <a:solidFill>
                  <a:srgbClr val="FFFCF2"/>
                </a:solidFill>
                <a:effectLst>
                  <a:outerShdw sx="100000" sy="100000" kx="0" ky="0" algn="b" rotWithShape="0" blurRad="25400" dist="50800" dir="13500000">
                    <a:srgbClr val="424242">
                      <a:alpha val="50000"/>
                    </a:srgbClr>
                  </a:outerShdw>
                </a:effectLst>
              </a:defRPr>
            </a:lvl1pPr>
          </a:lstStyle>
          <a:p>
            <a:pPr/>
            <a:r>
              <a:t>Title Text</a:t>
            </a:r>
          </a:p>
        </p:txBody>
      </p:sp>
      <p:sp>
        <p:nvSpPr>
          <p:cNvPr id="31" name="Slide Number"/>
          <p:cNvSpPr txBox="1"/>
          <p:nvPr>
            <p:ph type="sldNum" sz="quarter" idx="2"/>
          </p:nvPr>
        </p:nvSpPr>
        <p:spPr>
          <a:xfrm>
            <a:off x="6299225" y="9258300"/>
            <a:ext cx="393650" cy="325858"/>
          </a:xfrm>
          <a:prstGeom prst="rect">
            <a:avLst/>
          </a:prstGeom>
        </p:spPr>
        <p:txBody>
          <a:bodyPr/>
          <a:lstStyle>
            <a:lvl1pPr>
              <a:defRPr>
                <a:solidFill>
                  <a:srgbClr val="FFFCF2"/>
                </a:solidFill>
                <a:latin typeface="+mn-lt"/>
                <a:ea typeface="+mn-ea"/>
                <a:cs typeface="+mn-cs"/>
                <a:sym typeface="Copperplat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8" name="Image"/>
          <p:cNvSpPr/>
          <p:nvPr>
            <p:ph type="pic" sz="quarter" idx="13"/>
          </p:nvPr>
        </p:nvSpPr>
        <p:spPr>
          <a:xfrm>
            <a:off x="7664450" y="2044700"/>
            <a:ext cx="4267200" cy="5638800"/>
          </a:xfrm>
          <a:prstGeom prst="rect">
            <a:avLst/>
          </a:prstGeom>
          <a:ln w="9525">
            <a:round/>
          </a:ln>
        </p:spPr>
        <p:txBody>
          <a:bodyPr lIns="91439" tIns="45719" rIns="91439" bIns="45719" anchor="t">
            <a:noAutofit/>
          </a:bodyPr>
          <a:lstStyle/>
          <a:p>
            <a:pPr/>
          </a:p>
        </p:txBody>
      </p:sp>
      <p:sp>
        <p:nvSpPr>
          <p:cNvPr id="39" name="Title Text"/>
          <p:cNvSpPr txBox="1"/>
          <p:nvPr>
            <p:ph type="title"/>
          </p:nvPr>
        </p:nvSpPr>
        <p:spPr>
          <a:xfrm>
            <a:off x="762000" y="2311400"/>
            <a:ext cx="6324600" cy="3187700"/>
          </a:xfrm>
          <a:prstGeom prst="rect">
            <a:avLst/>
          </a:prstGeom>
        </p:spPr>
        <p:txBody>
          <a:bodyPr anchor="b"/>
          <a:lstStyle>
            <a:lvl1pPr>
              <a:defRPr>
                <a:solidFill>
                  <a:srgbClr val="FFFCF2"/>
                </a:solidFill>
                <a:effectLst>
                  <a:outerShdw sx="100000" sy="100000" kx="0" ky="0" algn="b" rotWithShape="0" blurRad="25400" dist="50800" dir="13500000">
                    <a:srgbClr val="424242">
                      <a:alpha val="50000"/>
                    </a:srgbClr>
                  </a:outerShdw>
                </a:effectLst>
              </a:defRPr>
            </a:lvl1pPr>
          </a:lstStyle>
          <a:p>
            <a:pPr/>
            <a:r>
              <a:t>Title Text</a:t>
            </a:r>
          </a:p>
        </p:txBody>
      </p:sp>
      <p:sp>
        <p:nvSpPr>
          <p:cNvPr id="40" name="Body Level One…"/>
          <p:cNvSpPr txBox="1"/>
          <p:nvPr>
            <p:ph type="body" sz="quarter" idx="1"/>
          </p:nvPr>
        </p:nvSpPr>
        <p:spPr>
          <a:xfrm>
            <a:off x="762000" y="5626100"/>
            <a:ext cx="6324600" cy="3238500"/>
          </a:xfrm>
          <a:prstGeom prst="rect">
            <a:avLst/>
          </a:prstGeom>
        </p:spPr>
        <p:txBody>
          <a:bodyPr anchor="t"/>
          <a:lstStyle>
            <a:lvl1pPr marL="0" indent="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1pPr>
            <a:lvl2pPr marL="0" indent="2286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2pPr>
            <a:lvl3pPr marL="0" indent="4572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3pPr>
            <a:lvl4pPr marL="0" indent="6858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4pPr>
            <a:lvl5pPr marL="0" indent="9144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xfrm>
            <a:off x="6299225" y="9258300"/>
            <a:ext cx="393650" cy="325858"/>
          </a:xfrm>
          <a:prstGeom prst="rect">
            <a:avLst/>
          </a:prstGeom>
        </p:spPr>
        <p:txBody>
          <a:bodyPr/>
          <a:lstStyle>
            <a:lvl1pPr>
              <a:defRPr>
                <a:solidFill>
                  <a:srgbClr val="FFFCF2"/>
                </a:solidFill>
                <a:latin typeface="+mn-lt"/>
                <a:ea typeface="+mn-ea"/>
                <a:cs typeface="+mn-cs"/>
                <a:sym typeface="Copperplat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xfrm>
            <a:off x="1016000" y="2768600"/>
            <a:ext cx="10972800" cy="57150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sz="quarter" idx="13"/>
          </p:nvPr>
        </p:nvSpPr>
        <p:spPr>
          <a:xfrm>
            <a:off x="7410450" y="2806700"/>
            <a:ext cx="4267200" cy="5638800"/>
          </a:xfrm>
          <a:prstGeom prst="rect">
            <a:avLst/>
          </a:prstGeom>
          <a:ln w="9525">
            <a:round/>
          </a:ln>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1016000" y="2768600"/>
            <a:ext cx="5486400" cy="5715000"/>
          </a:xfrm>
          <a:prstGeom prst="rect">
            <a:avLst/>
          </a:prstGeom>
        </p:spPr>
        <p:txBody>
          <a:bodyPr/>
          <a:lstStyle>
            <a:lvl1pPr>
              <a:spcBef>
                <a:spcPts val="3800"/>
              </a:spcBef>
              <a:defRPr sz="3400"/>
            </a:lvl1pPr>
            <a:lvl2pPr>
              <a:spcBef>
                <a:spcPts val="3800"/>
              </a:spcBef>
              <a:defRPr sz="3400"/>
            </a:lvl2pPr>
            <a:lvl3pPr>
              <a:spcBef>
                <a:spcPts val="3800"/>
              </a:spcBef>
              <a:defRPr sz="3400"/>
            </a:lvl3pPr>
            <a:lvl4pPr marL="1625600">
              <a:spcBef>
                <a:spcPts val="3800"/>
              </a:spcBef>
              <a:defRPr sz="3400"/>
            </a:lvl4pPr>
            <a:lvl5pPr marL="2070100">
              <a:spcBef>
                <a:spcPts val="3800"/>
              </a:spcBef>
              <a:defRPr sz="34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Image"/>
          <p:cNvSpPr/>
          <p:nvPr>
            <p:ph type="pic" sz="quarter" idx="13"/>
          </p:nvPr>
        </p:nvSpPr>
        <p:spPr>
          <a:xfrm>
            <a:off x="7394351" y="4637752"/>
            <a:ext cx="4686301" cy="4152901"/>
          </a:xfrm>
          <a:prstGeom prst="rect">
            <a:avLst/>
          </a:prstGeom>
          <a:ln w="9525">
            <a:round/>
          </a:ln>
        </p:spPr>
        <p:txBody>
          <a:bodyPr lIns="91439" tIns="45719" rIns="91439" bIns="45719" anchor="t">
            <a:noAutofit/>
          </a:bodyPr>
          <a:lstStyle/>
          <a:p>
            <a:pPr/>
          </a:p>
        </p:txBody>
      </p:sp>
      <p:sp>
        <p:nvSpPr>
          <p:cNvPr id="84" name="Image"/>
          <p:cNvSpPr/>
          <p:nvPr>
            <p:ph type="pic" sz="quarter" idx="14"/>
          </p:nvPr>
        </p:nvSpPr>
        <p:spPr>
          <a:xfrm>
            <a:off x="7394351" y="927100"/>
            <a:ext cx="4686301" cy="2857500"/>
          </a:xfrm>
          <a:prstGeom prst="rect">
            <a:avLst/>
          </a:prstGeom>
          <a:ln w="9525">
            <a:round/>
          </a:ln>
        </p:spPr>
        <p:txBody>
          <a:bodyPr lIns="91439" tIns="45719" rIns="91439" bIns="45719" anchor="t">
            <a:noAutofit/>
          </a:bodyPr>
          <a:lstStyle/>
          <a:p>
            <a:pPr/>
          </a:p>
        </p:txBody>
      </p:sp>
      <p:sp>
        <p:nvSpPr>
          <p:cNvPr id="85" name="Image"/>
          <p:cNvSpPr/>
          <p:nvPr>
            <p:ph type="pic" sz="half" idx="15"/>
          </p:nvPr>
        </p:nvSpPr>
        <p:spPr>
          <a:xfrm>
            <a:off x="914400" y="927100"/>
            <a:ext cx="5626100" cy="7861300"/>
          </a:xfrm>
          <a:prstGeom prst="rect">
            <a:avLst/>
          </a:prstGeom>
          <a:ln w="9525">
            <a:round/>
          </a:ln>
        </p:spPr>
        <p:txBody>
          <a:bodyPr lIns="91439" tIns="45719" rIns="91439" bIns="45719" anchor="t">
            <a:noAutofit/>
          </a:bodyPr>
          <a:lstStyle/>
          <a:p>
            <a:pPr/>
          </a:p>
        </p:txBody>
      </p:sp>
      <p:sp>
        <p:nvSpPr>
          <p:cNvPr id="86" name="Slide Number"/>
          <p:cNvSpPr txBox="1"/>
          <p:nvPr>
            <p:ph type="sldNum" sz="quarter" idx="2"/>
          </p:nvPr>
        </p:nvSpPr>
        <p:spPr>
          <a:xfrm>
            <a:off x="6324599" y="9004300"/>
            <a:ext cx="342901" cy="368300"/>
          </a:xfrm>
          <a:prstGeom prst="rect">
            <a:avLst/>
          </a:prstGeom>
        </p:spPr>
        <p:txBody>
          <a:bodyPr/>
          <a:lstStyle>
            <a:lvl1pPr algn="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Body Level One…"/>
          <p:cNvSpPr txBox="1"/>
          <p:nvPr>
            <p:ph type="body" idx="1"/>
          </p:nvPr>
        </p:nvSpPr>
        <p:spPr>
          <a:xfrm>
            <a:off x="1016000" y="1270000"/>
            <a:ext cx="10972800" cy="7213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3" name="Title Text"/>
          <p:cNvSpPr txBox="1"/>
          <p:nvPr>
            <p:ph type="title"/>
          </p:nvPr>
        </p:nvSpPr>
        <p:spPr>
          <a:xfrm>
            <a:off x="1016000" y="546100"/>
            <a:ext cx="10972800" cy="1854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4" name="Slide Number"/>
          <p:cNvSpPr txBox="1"/>
          <p:nvPr>
            <p:ph type="sldNum" sz="quarter" idx="2"/>
          </p:nvPr>
        </p:nvSpPr>
        <p:spPr>
          <a:xfrm>
            <a:off x="6324599" y="9004300"/>
            <a:ext cx="342901" cy="368300"/>
          </a:xfrm>
          <a:prstGeom prst="rect">
            <a:avLst/>
          </a:prstGeom>
          <a:ln w="12700">
            <a:miter lim="400000"/>
          </a:ln>
        </p:spPr>
        <p:txBody>
          <a:bodyPr wrap="none" lIns="50800" tIns="50800" rIns="50800" bIns="50800">
            <a:spAutoFit/>
          </a:bodyPr>
          <a:lstStyle>
            <a:lvl1pPr>
              <a:defRPr sz="1800">
                <a:latin typeface="Cochin"/>
                <a:ea typeface="Cochin"/>
                <a:cs typeface="Cochin"/>
                <a:sym typeface="Cochin"/>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1pPr>
      <a:lvl2pPr marL="0" marR="0" indent="22860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2pPr>
      <a:lvl3pPr marL="0" marR="0" indent="45720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3pPr>
      <a:lvl4pPr marL="0" marR="0" indent="68580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4pPr>
      <a:lvl5pPr marL="0" marR="0" indent="91440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9pPr>
    </p:titleStyle>
    <p:bodyStyle>
      <a:lvl1pPr marL="419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1pPr>
      <a:lvl2pPr marL="8382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2pPr>
      <a:lvl3pPr marL="1181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3pPr>
      <a:lvl4pPr marL="1562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4pPr>
      <a:lvl5pPr marL="1943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5pPr>
      <a:lvl6pPr marL="2324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6pPr>
      <a:lvl7pPr marL="2705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7pPr>
      <a:lvl8pPr marL="3086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8pPr>
      <a:lvl9pPr marL="3467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1pPr>
      <a:lvl2pPr marL="0" marR="0" indent="2286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2pPr>
      <a:lvl3pPr marL="0" marR="0" indent="4572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3pPr>
      <a:lvl4pPr marL="0" marR="0" indent="6858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4pPr>
      <a:lvl5pPr marL="0" marR="0" indent="9144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tif"/><Relationship Id="rId3" Type="http://schemas.openxmlformats.org/officeDocument/2006/relationships/image" Target="../media/image3.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tif"/><Relationship Id="rId3" Type="http://schemas.openxmlformats.org/officeDocument/2006/relationships/image" Target="../media/image26.png"/><Relationship Id="rId4" Type="http://schemas.openxmlformats.org/officeDocument/2006/relationships/image" Target="../media/image12.tif"/><Relationship Id="rId5" Type="http://schemas.openxmlformats.org/officeDocument/2006/relationships/image" Target="../media/image27.png"/><Relationship Id="rId6" Type="http://schemas.openxmlformats.org/officeDocument/2006/relationships/image" Target="../media/image13.tif"/><Relationship Id="rId7" Type="http://schemas.openxmlformats.org/officeDocument/2006/relationships/image" Target="../media/image28.png"/><Relationship Id="rId8" Type="http://schemas.openxmlformats.org/officeDocument/2006/relationships/image" Target="../media/image14.tif"/><Relationship Id="rId9" Type="http://schemas.openxmlformats.org/officeDocument/2006/relationships/image" Target="../media/image29.png"/><Relationship Id="rId10" Type="http://schemas.openxmlformats.org/officeDocument/2006/relationships/image" Target="../media/image15.tif"/><Relationship Id="rId11" Type="http://schemas.openxmlformats.org/officeDocument/2006/relationships/image" Target="../media/image30.png"/><Relationship Id="rId12" Type="http://schemas.openxmlformats.org/officeDocument/2006/relationships/image" Target="../media/image16.tif"/><Relationship Id="rId13" Type="http://schemas.openxmlformats.org/officeDocument/2006/relationships/image" Target="../media/image31.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tif"/><Relationship Id="rId3" Type="http://schemas.openxmlformats.org/officeDocument/2006/relationships/image" Target="../media/image32.png"/><Relationship Id="rId4" Type="http://schemas.openxmlformats.org/officeDocument/2006/relationships/image" Target="../media/image18.tif"/><Relationship Id="rId5" Type="http://schemas.openxmlformats.org/officeDocument/2006/relationships/image" Target="../media/image33.png"/><Relationship Id="rId6" Type="http://schemas.openxmlformats.org/officeDocument/2006/relationships/image" Target="../media/image19.tif"/><Relationship Id="rId7" Type="http://schemas.openxmlformats.org/officeDocument/2006/relationships/image" Target="../media/image34.png"/><Relationship Id="rId8" Type="http://schemas.openxmlformats.org/officeDocument/2006/relationships/image" Target="../media/image20.tif"/><Relationship Id="rId9" Type="http://schemas.openxmlformats.org/officeDocument/2006/relationships/image" Target="../media/image35.png"/><Relationship Id="rId10" Type="http://schemas.openxmlformats.org/officeDocument/2006/relationships/image" Target="../media/image21.tif"/><Relationship Id="rId11" Type="http://schemas.openxmlformats.org/officeDocument/2006/relationships/image" Target="../media/image36.png"/><Relationship Id="rId12" Type="http://schemas.openxmlformats.org/officeDocument/2006/relationships/image" Target="../media/image22.tif"/><Relationship Id="rId13" Type="http://schemas.openxmlformats.org/officeDocument/2006/relationships/image" Target="../media/image37.png"/><Relationship Id="rId14" Type="http://schemas.openxmlformats.org/officeDocument/2006/relationships/image" Target="../media/image23.tif"/><Relationship Id="rId15" Type="http://schemas.openxmlformats.org/officeDocument/2006/relationships/image" Target="../media/image38.png"/><Relationship Id="rId16" Type="http://schemas.openxmlformats.org/officeDocument/2006/relationships/image" Target="../media/image24.tif"/><Relationship Id="rId17" Type="http://schemas.openxmlformats.org/officeDocument/2006/relationships/image" Target="../media/image39.png"/><Relationship Id="rId18" Type="http://schemas.openxmlformats.org/officeDocument/2006/relationships/image" Target="../media/image25.tif"/><Relationship Id="rId19" Type="http://schemas.openxmlformats.org/officeDocument/2006/relationships/image" Target="../media/image40.png"/><Relationship Id="rId20" Type="http://schemas.openxmlformats.org/officeDocument/2006/relationships/image" Target="../media/image26.tif"/><Relationship Id="rId21" Type="http://schemas.openxmlformats.org/officeDocument/2006/relationships/image" Target="../media/image41.png"/><Relationship Id="rId22" Type="http://schemas.openxmlformats.org/officeDocument/2006/relationships/image" Target="../media/image27.tif"/><Relationship Id="rId23" Type="http://schemas.openxmlformats.org/officeDocument/2006/relationships/image" Target="../media/image42.png"/><Relationship Id="rId24" Type="http://schemas.openxmlformats.org/officeDocument/2006/relationships/image" Target="../media/image12.tif"/></Relationships>

</file>

<file path=ppt/slides/_rels/slide1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3.png"/><Relationship Id="rId3" Type="http://schemas.openxmlformats.org/officeDocument/2006/relationships/image" Target="../media/image44.png"/><Relationship Id="rId4" Type="http://schemas.openxmlformats.org/officeDocument/2006/relationships/image" Target="../media/image28.tif"/><Relationship Id="rId5" Type="http://schemas.openxmlformats.org/officeDocument/2006/relationships/image" Target="../media/image45.png"/><Relationship Id="rId6" Type="http://schemas.openxmlformats.org/officeDocument/2006/relationships/image" Target="../media/image29.tif"/><Relationship Id="rId7" Type="http://schemas.openxmlformats.org/officeDocument/2006/relationships/image" Target="../media/image46.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7.png"/><Relationship Id="rId3" Type="http://schemas.openxmlformats.org/officeDocument/2006/relationships/image" Target="../media/image48.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9.png"/><Relationship Id="rId3" Type="http://schemas.openxmlformats.org/officeDocument/2006/relationships/image" Target="../media/image50.png"/><Relationship Id="rId4" Type="http://schemas.openxmlformats.org/officeDocument/2006/relationships/image" Target="../media/image30.tif"/><Relationship Id="rId5" Type="http://schemas.openxmlformats.org/officeDocument/2006/relationships/image" Target="../media/image51.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2.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png"/><Relationship Id="rId3" Type="http://schemas.openxmlformats.org/officeDocument/2006/relationships/image" Target="../media/image53.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png"/><Relationship Id="rId3" Type="http://schemas.openxmlformats.org/officeDocument/2006/relationships/image" Target="../media/image9.tif"/></Relationships>

</file>

<file path=ppt/slides/_rels/slide1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1.tif"/><Relationship Id="rId3" Type="http://schemas.openxmlformats.org/officeDocument/2006/relationships/image" Target="../media/image6.jpeg"/><Relationship Id="rId4" Type="http://schemas.openxmlformats.org/officeDocument/2006/relationships/image" Target="../media/image54.png"/><Relationship Id="rId5" Type="http://schemas.openxmlformats.org/officeDocument/2006/relationships/image" Target="../media/image32.tif"/><Relationship Id="rId6" Type="http://schemas.openxmlformats.org/officeDocument/2006/relationships/image" Target="../media/image55.png"/><Relationship Id="rId7" Type="http://schemas.openxmlformats.org/officeDocument/2006/relationships/image" Target="../media/image33.tif"/><Relationship Id="rId8" Type="http://schemas.openxmlformats.org/officeDocument/2006/relationships/image" Target="../media/image56.png"/><Relationship Id="rId9" Type="http://schemas.openxmlformats.org/officeDocument/2006/relationships/image" Target="../media/image7.jpeg"/><Relationship Id="rId10" Type="http://schemas.openxmlformats.org/officeDocument/2006/relationships/image" Target="../media/image57.png"/><Relationship Id="rId11" Type="http://schemas.openxmlformats.org/officeDocument/2006/relationships/image" Target="../media/image34.tif"/><Relationship Id="rId12" Type="http://schemas.openxmlformats.org/officeDocument/2006/relationships/image" Target="../media/image58.png"/><Relationship Id="rId13" Type="http://schemas.openxmlformats.org/officeDocument/2006/relationships/image" Target="../media/image35.tif"/><Relationship Id="rId14" Type="http://schemas.openxmlformats.org/officeDocument/2006/relationships/image" Target="../media/image59.png"/><Relationship Id="rId15" Type="http://schemas.openxmlformats.org/officeDocument/2006/relationships/image" Target="../media/image36.tif"/><Relationship Id="rId16" Type="http://schemas.openxmlformats.org/officeDocument/2006/relationships/image" Target="../media/image60.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7.tif"/><Relationship Id="rId3" Type="http://schemas.openxmlformats.org/officeDocument/2006/relationships/image" Target="../media/image61.png"/><Relationship Id="rId4" Type="http://schemas.openxmlformats.org/officeDocument/2006/relationships/image" Target="../media/image38.tif"/><Relationship Id="rId5" Type="http://schemas.openxmlformats.org/officeDocument/2006/relationships/image" Target="../media/image34.png"/><Relationship Id="rId6" Type="http://schemas.openxmlformats.org/officeDocument/2006/relationships/image" Target="../media/image39.tif"/><Relationship Id="rId7" Type="http://schemas.openxmlformats.org/officeDocument/2006/relationships/image" Target="../media/image62.png"/><Relationship Id="rId8" Type="http://schemas.openxmlformats.org/officeDocument/2006/relationships/image" Target="../media/image40.tif"/><Relationship Id="rId9" Type="http://schemas.openxmlformats.org/officeDocument/2006/relationships/image" Target="../media/image63.png"/><Relationship Id="rId10" Type="http://schemas.openxmlformats.org/officeDocument/2006/relationships/image" Target="../media/image41.tif"/><Relationship Id="rId11" Type="http://schemas.openxmlformats.org/officeDocument/2006/relationships/image" Target="../media/image64.png"/><Relationship Id="rId12" Type="http://schemas.openxmlformats.org/officeDocument/2006/relationships/image" Target="../media/image42.tif"/><Relationship Id="rId13" Type="http://schemas.openxmlformats.org/officeDocument/2006/relationships/image" Target="../media/image43.tif"/><Relationship Id="rId14" Type="http://schemas.openxmlformats.org/officeDocument/2006/relationships/image" Target="../media/image44.tif"/><Relationship Id="rId15" Type="http://schemas.openxmlformats.org/officeDocument/2006/relationships/image" Target="../media/image65.png"/><Relationship Id="rId16" Type="http://schemas.openxmlformats.org/officeDocument/2006/relationships/image" Target="../media/image45.tif"/><Relationship Id="rId17" Type="http://schemas.openxmlformats.org/officeDocument/2006/relationships/image" Target="../media/image66.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1.tif"/><Relationship Id="rId3" Type="http://schemas.openxmlformats.org/officeDocument/2006/relationships/image" Target="../media/image46.tif"/><Relationship Id="rId4" Type="http://schemas.openxmlformats.org/officeDocument/2006/relationships/image" Target="../media/image67.png"/><Relationship Id="rId5" Type="http://schemas.openxmlformats.org/officeDocument/2006/relationships/image" Target="../media/image47.tif"/><Relationship Id="rId6" Type="http://schemas.openxmlformats.org/officeDocument/2006/relationships/image" Target="../media/image68.png"/><Relationship Id="rId7" Type="http://schemas.openxmlformats.org/officeDocument/2006/relationships/image" Target="../media/image48.tif"/><Relationship Id="rId8" Type="http://schemas.openxmlformats.org/officeDocument/2006/relationships/image" Target="../media/image69.png"/><Relationship Id="rId9" Type="http://schemas.openxmlformats.org/officeDocument/2006/relationships/image" Target="../media/image49.tif"/><Relationship Id="rId10" Type="http://schemas.openxmlformats.org/officeDocument/2006/relationships/image" Target="../media/image70.png"/><Relationship Id="rId11" Type="http://schemas.openxmlformats.org/officeDocument/2006/relationships/image" Target="../media/image50.tif"/><Relationship Id="rId12" Type="http://schemas.openxmlformats.org/officeDocument/2006/relationships/image" Target="../media/image71.png"/><Relationship Id="rId13" Type="http://schemas.openxmlformats.org/officeDocument/2006/relationships/image" Target="../media/image51.tif"/><Relationship Id="rId14" Type="http://schemas.openxmlformats.org/officeDocument/2006/relationships/image" Target="../media/image72.png"/><Relationship Id="rId15" Type="http://schemas.openxmlformats.org/officeDocument/2006/relationships/image" Target="../media/image52.tif"/><Relationship Id="rId16" Type="http://schemas.openxmlformats.org/officeDocument/2006/relationships/image" Target="../media/image73.png"/><Relationship Id="rId17" Type="http://schemas.openxmlformats.org/officeDocument/2006/relationships/image" Target="../media/image53.tif"/><Relationship Id="rId18" Type="http://schemas.openxmlformats.org/officeDocument/2006/relationships/image" Target="../media/image74.png"/><Relationship Id="rId19" Type="http://schemas.openxmlformats.org/officeDocument/2006/relationships/image" Target="../media/image54.tif"/><Relationship Id="rId20" Type="http://schemas.openxmlformats.org/officeDocument/2006/relationships/image" Target="../media/image75.png"/><Relationship Id="rId21" Type="http://schemas.openxmlformats.org/officeDocument/2006/relationships/image" Target="../media/image55.tif"/><Relationship Id="rId22" Type="http://schemas.openxmlformats.org/officeDocument/2006/relationships/image" Target="../media/image76.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6.tif"/><Relationship Id="rId3" Type="http://schemas.openxmlformats.org/officeDocument/2006/relationships/image" Target="../media/image77.png"/><Relationship Id="rId4" Type="http://schemas.openxmlformats.org/officeDocument/2006/relationships/image" Target="../media/image57.tif"/><Relationship Id="rId5" Type="http://schemas.openxmlformats.org/officeDocument/2006/relationships/image" Target="../media/image78.png"/><Relationship Id="rId6" Type="http://schemas.openxmlformats.org/officeDocument/2006/relationships/image" Target="../media/image58.tif"/><Relationship Id="rId7" Type="http://schemas.openxmlformats.org/officeDocument/2006/relationships/image" Target="../media/image79.png"/><Relationship Id="rId8" Type="http://schemas.openxmlformats.org/officeDocument/2006/relationships/image" Target="../media/image59.tif"/><Relationship Id="rId9" Type="http://schemas.openxmlformats.org/officeDocument/2006/relationships/image" Target="../media/image80.png"/><Relationship Id="rId10" Type="http://schemas.openxmlformats.org/officeDocument/2006/relationships/image" Target="../media/image60.tif"/><Relationship Id="rId11" Type="http://schemas.openxmlformats.org/officeDocument/2006/relationships/image" Target="../media/image81.png"/><Relationship Id="rId12" Type="http://schemas.openxmlformats.org/officeDocument/2006/relationships/image" Target="../media/image12.tif"/><Relationship Id="rId13" Type="http://schemas.openxmlformats.org/officeDocument/2006/relationships/image" Target="../media/image82.png"/><Relationship Id="rId14" Type="http://schemas.openxmlformats.org/officeDocument/2006/relationships/image" Target="../media/image61.tif"/><Relationship Id="rId15" Type="http://schemas.openxmlformats.org/officeDocument/2006/relationships/image" Target="../media/image83.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2.tif"/><Relationship Id="rId3" Type="http://schemas.openxmlformats.org/officeDocument/2006/relationships/image" Target="../media/image84.png"/><Relationship Id="rId4" Type="http://schemas.openxmlformats.org/officeDocument/2006/relationships/image" Target="../media/image63.tif"/><Relationship Id="rId5" Type="http://schemas.openxmlformats.org/officeDocument/2006/relationships/image" Target="../media/image85.png"/><Relationship Id="rId6" Type="http://schemas.openxmlformats.org/officeDocument/2006/relationships/image" Target="../media/image64.tif"/><Relationship Id="rId7" Type="http://schemas.openxmlformats.org/officeDocument/2006/relationships/image" Target="../media/image86.png"/><Relationship Id="rId8" Type="http://schemas.openxmlformats.org/officeDocument/2006/relationships/image" Target="../media/image65.tif"/><Relationship Id="rId9" Type="http://schemas.openxmlformats.org/officeDocument/2006/relationships/image" Target="../media/image87.png"/><Relationship Id="rId10" Type="http://schemas.openxmlformats.org/officeDocument/2006/relationships/image" Target="../media/image66.tif"/><Relationship Id="rId11" Type="http://schemas.openxmlformats.org/officeDocument/2006/relationships/image" Target="../media/image88.png"/><Relationship Id="rId12" Type="http://schemas.openxmlformats.org/officeDocument/2006/relationships/image" Target="../media/image67.tif"/><Relationship Id="rId13" Type="http://schemas.openxmlformats.org/officeDocument/2006/relationships/image" Target="../media/image89.png"/><Relationship Id="rId14" Type="http://schemas.openxmlformats.org/officeDocument/2006/relationships/image" Target="../media/image90.png"/><Relationship Id="rId15" Type="http://schemas.openxmlformats.org/officeDocument/2006/relationships/image" Target="../media/image91.png"/><Relationship Id="rId16" Type="http://schemas.openxmlformats.org/officeDocument/2006/relationships/image" Target="../media/image68.tif"/><Relationship Id="rId17" Type="http://schemas.openxmlformats.org/officeDocument/2006/relationships/image" Target="../media/image40.png"/><Relationship Id="rId18" Type="http://schemas.openxmlformats.org/officeDocument/2006/relationships/image" Target="../media/image69.tif"/><Relationship Id="rId19" Type="http://schemas.openxmlformats.org/officeDocument/2006/relationships/image" Target="../media/image92.png"/><Relationship Id="rId20" Type="http://schemas.openxmlformats.org/officeDocument/2006/relationships/image" Target="../media/image70.tif"/><Relationship Id="rId21" Type="http://schemas.openxmlformats.org/officeDocument/2006/relationships/image" Target="../media/image93.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1.tif"/><Relationship Id="rId3" Type="http://schemas.openxmlformats.org/officeDocument/2006/relationships/image" Target="../media/image94.png"/><Relationship Id="rId4" Type="http://schemas.openxmlformats.org/officeDocument/2006/relationships/image" Target="../media/image72.tif"/><Relationship Id="rId5" Type="http://schemas.openxmlformats.org/officeDocument/2006/relationships/image" Target="../media/image95.png"/><Relationship Id="rId6" Type="http://schemas.openxmlformats.org/officeDocument/2006/relationships/image" Target="../media/image73.tif"/><Relationship Id="rId7" Type="http://schemas.openxmlformats.org/officeDocument/2006/relationships/image" Target="../media/image96.png"/><Relationship Id="rId8" Type="http://schemas.openxmlformats.org/officeDocument/2006/relationships/image" Target="../media/image74.tif"/><Relationship Id="rId9" Type="http://schemas.openxmlformats.org/officeDocument/2006/relationships/image" Target="../media/image97.png"/><Relationship Id="rId10" Type="http://schemas.openxmlformats.org/officeDocument/2006/relationships/image" Target="../media/image8.jpeg"/><Relationship Id="rId11" Type="http://schemas.openxmlformats.org/officeDocument/2006/relationships/image" Target="../media/image98.png"/><Relationship Id="rId12" Type="http://schemas.openxmlformats.org/officeDocument/2006/relationships/image" Target="../media/image9.jpeg"/><Relationship Id="rId13" Type="http://schemas.openxmlformats.org/officeDocument/2006/relationships/image" Target="../media/image99.png"/><Relationship Id="rId14" Type="http://schemas.openxmlformats.org/officeDocument/2006/relationships/image" Target="../media/image10.jpeg"/><Relationship Id="rId15" Type="http://schemas.openxmlformats.org/officeDocument/2006/relationships/image" Target="../media/image100.png"/><Relationship Id="rId16" Type="http://schemas.openxmlformats.org/officeDocument/2006/relationships/image" Target="../media/image75.tif"/><Relationship Id="rId17" Type="http://schemas.openxmlformats.org/officeDocument/2006/relationships/image" Target="../media/image101.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jpeg"/><Relationship Id="rId3" Type="http://schemas.openxmlformats.org/officeDocument/2006/relationships/image" Target="../media/image76.tif"/></Relationships>

</file>

<file path=ppt/slides/_rels/slide2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2.png"/><Relationship Id="rId3" Type="http://schemas.openxmlformats.org/officeDocument/2006/relationships/image" Target="../media/image77.tif"/><Relationship Id="rId4" Type="http://schemas.openxmlformats.org/officeDocument/2006/relationships/image" Target="../media/image78.tif"/></Relationships>

</file>

<file path=ppt/slides/_rels/slide2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2.png"/><Relationship Id="rId3" Type="http://schemas.openxmlformats.org/officeDocument/2006/relationships/image" Target="../media/image12.jpeg"/></Relationships>

</file>

<file path=ppt/slides/_rels/slide2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jpeg"/></Relationships>

</file>

<file path=ppt/slides/_rels/slide2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jpeg"/><Relationship Id="rId3" Type="http://schemas.openxmlformats.org/officeDocument/2006/relationships/image" Target="../media/image79.tif"/><Relationship Id="rId4" Type="http://schemas.openxmlformats.org/officeDocument/2006/relationships/image" Target="../media/image80.tif"/><Relationship Id="rId5" Type="http://schemas.openxmlformats.org/officeDocument/2006/relationships/image" Target="../media/image81.tif"/><Relationship Id="rId6" Type="http://schemas.openxmlformats.org/officeDocument/2006/relationships/image" Target="../media/image14.jpeg"/></Relationships>

</file>

<file path=ppt/slides/_rels/slide2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jpeg"/><Relationship Id="rId3" Type="http://schemas.openxmlformats.org/officeDocument/2006/relationships/image" Target="../media/image16.jpeg"/><Relationship Id="rId4" Type="http://schemas.openxmlformats.org/officeDocument/2006/relationships/image" Target="../media/image82.tif"/></Relationships>

</file>

<file path=ppt/slides/_rels/slide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3.png"/><Relationship Id="rId3" Type="http://schemas.openxmlformats.org/officeDocument/2006/relationships/image" Target="../media/image104.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tif"/><Relationship Id="rId3" Type="http://schemas.openxmlformats.org/officeDocument/2006/relationships/image" Target="../media/image10.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tif"/><Relationship Id="rId3" Type="http://schemas.openxmlformats.org/officeDocument/2006/relationships/image" Target="../media/image12.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tif"/><Relationship Id="rId3" Type="http://schemas.openxmlformats.org/officeDocument/2006/relationships/image" Target="../media/image18.png"/><Relationship Id="rId4" Type="http://schemas.openxmlformats.org/officeDocument/2006/relationships/image" Target="../media/image20.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tif"/><Relationship Id="rId3" Type="http://schemas.openxmlformats.org/officeDocument/2006/relationships/image" Target="../media/image6.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tif"/><Relationship Id="rId3" Type="http://schemas.openxmlformats.org/officeDocument/2006/relationships/image" Target="../media/image16.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tif"/><Relationship Id="rId3" Type="http://schemas.openxmlformats.org/officeDocument/2006/relationships/image" Target="../media/image105.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tif"/><Relationship Id="rId3" Type="http://schemas.openxmlformats.org/officeDocument/2006/relationships/image" Target="../media/image106.png"/><Relationship Id="rId4" Type="http://schemas.openxmlformats.org/officeDocument/2006/relationships/image" Target="../media/image107.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tif"/><Relationship Id="rId3" Type="http://schemas.openxmlformats.org/officeDocument/2006/relationships/image" Target="../media/image14.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tif"/><Relationship Id="rId3" Type="http://schemas.openxmlformats.org/officeDocument/2006/relationships/image" Target="../media/image108.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tif"/><Relationship Id="rId3" Type="http://schemas.openxmlformats.org/officeDocument/2006/relationships/image" Target="../media/image4.png"/><Relationship Id="rId4" Type="http://schemas.openxmlformats.org/officeDocument/2006/relationships/image" Target="../media/image3.tif"/><Relationship Id="rId5" Type="http://schemas.openxmlformats.org/officeDocument/2006/relationships/image" Target="../media/image5.png"/><Relationship Id="rId6" Type="http://schemas.openxmlformats.org/officeDocument/2006/relationships/image" Target="../media/image4.tif"/><Relationship Id="rId7" Type="http://schemas.openxmlformats.org/officeDocument/2006/relationships/image" Target="../media/image5.tif"/><Relationship Id="rId8" Type="http://schemas.openxmlformats.org/officeDocument/2006/relationships/image" Target="../media/image6.tif"/><Relationship Id="rId9" Type="http://schemas.openxmlformats.org/officeDocument/2006/relationships/image" Target="../media/image7.tif"/><Relationship Id="rId10" Type="http://schemas.openxmlformats.org/officeDocument/2006/relationships/image" Target="../media/image8.tif"/></Relationships>

</file>

<file path=ppt/slides/_rels/slide4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tif"/><Relationship Id="rId3" Type="http://schemas.openxmlformats.org/officeDocument/2006/relationships/image" Target="../media/image8.png"/><Relationship Id="rId4" Type="http://schemas.openxmlformats.org/officeDocument/2006/relationships/image" Target="../media/image109.png"/></Relationships>

</file>

<file path=ppt/slides/_rels/slide4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tif"/><Relationship Id="rId3" Type="http://schemas.openxmlformats.org/officeDocument/2006/relationships/image" Target="../media/image110.png"/><Relationship Id="rId4" Type="http://schemas.openxmlformats.org/officeDocument/2006/relationships/image" Target="../media/image111.png"/></Relationships>

</file>

<file path=ppt/slides/_rels/slide4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2.png"/><Relationship Id="rId3" Type="http://schemas.openxmlformats.org/officeDocument/2006/relationships/image" Target="../media/image113.png"/></Relationships>

</file>

<file path=ppt/slides/_rels/slide4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png"/></Relationships>

</file>

<file path=ppt/slides/_rels/slide4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png"/><Relationship Id="rId3" Type="http://schemas.openxmlformats.org/officeDocument/2006/relationships/hyperlink" Target="mailto:alan@alanelliott.net" TargetMode="External"/><Relationship Id="rId4" Type="http://schemas.openxmlformats.org/officeDocument/2006/relationships/hyperlink" Target="mailto:tirrell@goliquidsoul.com" TargetMode="External"/></Relationships>

</file>

<file path=ppt/slides/_rels/slide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tif"/><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19.png"/><Relationship Id="rId17" Type="http://schemas.openxmlformats.org/officeDocument/2006/relationships/image" Target="../media/image20.png"/><Relationship Id="rId18" Type="http://schemas.openxmlformats.org/officeDocument/2006/relationships/image" Target="../media/image21.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png"/><Relationship Id="rId3" Type="http://schemas.openxmlformats.org/officeDocument/2006/relationships/image" Target="../media/image23.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jpeg"/><Relationship Id="rId3" Type="http://schemas.openxmlformats.org/officeDocument/2006/relationships/image" Target="../media/image24.png"/><Relationship Id="rId4" Type="http://schemas.openxmlformats.org/officeDocument/2006/relationships/image" Target="../media/image5.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tif"/><Relationship Id="rId3" Type="http://schemas.openxmlformats.org/officeDocument/2006/relationships/image" Target="../media/image25.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png"/><Relationship Id="rId3" Type="http://schemas.openxmlformats.org/officeDocument/2006/relationships/image" Target="../media/image9.tif"/></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8" name="Image" descr="Image"/>
          <p:cNvPicPr>
            <a:picLocks noChangeAspect="1"/>
          </p:cNvPicPr>
          <p:nvPr/>
        </p:nvPicPr>
        <p:blipFill>
          <a:blip r:embed="rId2">
            <a:extLst/>
          </a:blip>
          <a:stretch>
            <a:fillRect/>
          </a:stretch>
        </p:blipFill>
        <p:spPr>
          <a:xfrm rot="21495677">
            <a:off x="-216220" y="5607167"/>
            <a:ext cx="13437293" cy="2256490"/>
          </a:xfrm>
          <a:prstGeom prst="rect">
            <a:avLst/>
          </a:prstGeom>
          <a:ln w="12700">
            <a:miter lim="400000"/>
          </a:ln>
          <a:effectLst>
            <a:reflection blurRad="0" stA="50000" stPos="0" endA="0" endPos="40000" dist="0" dir="5400000" fadeDir="5400000" sx="100000" sy="-100000" kx="0" ky="0" algn="bl" rotWithShape="0"/>
          </a:effectLst>
        </p:spPr>
      </p:pic>
      <p:pic>
        <p:nvPicPr>
          <p:cNvPr id="129" name="AmazingGrace.pdf" descr="AmazingGrace.pdf"/>
          <p:cNvPicPr>
            <a:picLocks noChangeAspect="1"/>
          </p:cNvPicPr>
          <p:nvPr/>
        </p:nvPicPr>
        <p:blipFill>
          <a:blip r:embed="rId3">
            <a:extLst/>
          </a:blip>
          <a:stretch>
            <a:fillRect/>
          </a:stretch>
        </p:blipFill>
        <p:spPr>
          <a:xfrm>
            <a:off x="1240285" y="105213"/>
            <a:ext cx="10524230" cy="5293438"/>
          </a:xfrm>
          <a:prstGeom prst="rect">
            <a:avLst/>
          </a:prstGeom>
          <a:ln w="12700">
            <a:miter lim="400000"/>
          </a:ln>
        </p:spPr>
      </p:pic>
      <p:sp>
        <p:nvSpPr>
          <p:cNvPr id="130" name="epk"/>
          <p:cNvSpPr txBox="1"/>
          <p:nvPr/>
        </p:nvSpPr>
        <p:spPr>
          <a:xfrm>
            <a:off x="273667" y="8805420"/>
            <a:ext cx="1086892" cy="708429"/>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lgn="l">
              <a:defRPr cap="all">
                <a:solidFill>
                  <a:srgbClr val="B8FFFC"/>
                </a:solidFill>
                <a:latin typeface="Helvetica Neue Light"/>
                <a:ea typeface="Helvetica Neue Light"/>
                <a:cs typeface="Helvetica Neue Light"/>
                <a:sym typeface="Helvetica Neue Light"/>
              </a:defRPr>
            </a:lvl1pPr>
          </a:lstStyle>
          <a:p>
            <a:pPr/>
            <a:r>
              <a:t>epk</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0" name="Warner Communications, parent company of Warner Brothers Films and the Warner, Reprise, Elektra and Atlantic labels, were in the midst of “corporate synergy” with the success of the 1970 film and album of “Woodstock”.…"/>
          <p:cNvSpPr txBox="1"/>
          <p:nvPr>
            <p:ph type="body" idx="1"/>
          </p:nvPr>
        </p:nvSpPr>
        <p:spPr>
          <a:xfrm>
            <a:off x="1016000" y="2844977"/>
            <a:ext cx="10972800" cy="5122560"/>
          </a:xfrm>
          <a:prstGeom prst="rect">
            <a:avLst/>
          </a:prstGeom>
        </p:spPr>
        <p:txBody>
          <a:bodyPr/>
          <a:lstStyle/>
          <a:p>
            <a:pPr marL="0" marR="457200" indent="0" defTabSz="457200">
              <a:spcBef>
                <a:spcPts val="1000"/>
              </a:spcBef>
              <a:buClrTx/>
              <a:buSzTx/>
              <a:buNone/>
              <a:defRPr sz="2700">
                <a:solidFill>
                  <a:srgbClr val="000000"/>
                </a:solidFill>
                <a:latin typeface="Helvetica Neue Light"/>
                <a:ea typeface="Helvetica Neue Light"/>
                <a:cs typeface="Helvetica Neue Light"/>
                <a:sym typeface="Helvetica Neue Light"/>
              </a:defRPr>
            </a:pPr>
            <a:r>
              <a:t>Warner Communications, parent company of Warner Brothers Films and the Warner, Reprise, Elektra and Atlantic labels, were in the midst of “corporate synergy” with the success of the 1970 film and album of “Woodstock”. </a:t>
            </a:r>
          </a:p>
          <a:p>
            <a:pPr marL="0" marR="457200" indent="0" defTabSz="457200">
              <a:spcBef>
                <a:spcPts val="1000"/>
              </a:spcBef>
              <a:buClrTx/>
              <a:buSzTx/>
              <a:buNone/>
              <a:defRPr sz="2700">
                <a:solidFill>
                  <a:srgbClr val="000000"/>
                </a:solidFill>
                <a:latin typeface="Helvetica Neue Light"/>
                <a:ea typeface="Helvetica Neue Light"/>
                <a:cs typeface="Helvetica Neue Light"/>
                <a:sym typeface="Helvetica Neue Light"/>
              </a:defRPr>
            </a:pPr>
            <a:r>
              <a:t>Warners had paid $100, 000 for the rights; the film grossed $17 million and the album sold three million copies. </a:t>
            </a:r>
          </a:p>
        </p:txBody>
      </p:sp>
      <p:grpSp>
        <p:nvGrpSpPr>
          <p:cNvPr id="203" name="Image"/>
          <p:cNvGrpSpPr/>
          <p:nvPr/>
        </p:nvGrpSpPr>
        <p:grpSpPr>
          <a:xfrm>
            <a:off x="1211423" y="1366042"/>
            <a:ext cx="3505201" cy="2159001"/>
            <a:chOff x="0" y="0"/>
            <a:chExt cx="3505200" cy="2159000"/>
          </a:xfrm>
        </p:grpSpPr>
        <p:pic>
          <p:nvPicPr>
            <p:cNvPr id="202" name="Image" descr="Image"/>
            <p:cNvPicPr>
              <a:picLocks noChangeAspect="1"/>
            </p:cNvPicPr>
            <p:nvPr/>
          </p:nvPicPr>
          <p:blipFill>
            <a:blip r:embed="rId2">
              <a:extLst/>
            </a:blip>
            <a:stretch>
              <a:fillRect/>
            </a:stretch>
          </p:blipFill>
          <p:spPr>
            <a:xfrm>
              <a:off x="127000" y="88900"/>
              <a:ext cx="3251200" cy="1828800"/>
            </a:xfrm>
            <a:prstGeom prst="rect">
              <a:avLst/>
            </a:prstGeom>
            <a:ln>
              <a:noFill/>
            </a:ln>
            <a:effectLst/>
          </p:spPr>
        </p:pic>
        <p:pic>
          <p:nvPicPr>
            <p:cNvPr id="201" name="Image" descr="Image"/>
            <p:cNvPicPr>
              <a:picLocks noChangeAspect="0"/>
            </p:cNvPicPr>
            <p:nvPr/>
          </p:nvPicPr>
          <p:blipFill>
            <a:blip r:embed="rId3">
              <a:extLst/>
            </a:blip>
            <a:stretch>
              <a:fillRect/>
            </a:stretch>
          </p:blipFill>
          <p:spPr>
            <a:xfrm>
              <a:off x="0" y="0"/>
              <a:ext cx="3505200" cy="2159000"/>
            </a:xfrm>
            <a:prstGeom prst="rect">
              <a:avLst/>
            </a:prstGeom>
            <a:effectLst/>
          </p:spPr>
        </p:pic>
      </p:grpSp>
      <p:grpSp>
        <p:nvGrpSpPr>
          <p:cNvPr id="206" name="Image"/>
          <p:cNvGrpSpPr/>
          <p:nvPr/>
        </p:nvGrpSpPr>
        <p:grpSpPr>
          <a:xfrm>
            <a:off x="8123076" y="929449"/>
            <a:ext cx="3670301" cy="2705101"/>
            <a:chOff x="0" y="0"/>
            <a:chExt cx="3670300" cy="2705100"/>
          </a:xfrm>
        </p:grpSpPr>
        <p:pic>
          <p:nvPicPr>
            <p:cNvPr id="205" name="Image" descr="Image"/>
            <p:cNvPicPr>
              <a:picLocks noChangeAspect="1"/>
            </p:cNvPicPr>
            <p:nvPr/>
          </p:nvPicPr>
          <p:blipFill>
            <a:blip r:embed="rId4">
              <a:extLst/>
            </a:blip>
            <a:stretch>
              <a:fillRect/>
            </a:stretch>
          </p:blipFill>
          <p:spPr>
            <a:xfrm>
              <a:off x="127000" y="88900"/>
              <a:ext cx="3416300" cy="2374900"/>
            </a:xfrm>
            <a:prstGeom prst="rect">
              <a:avLst/>
            </a:prstGeom>
            <a:ln>
              <a:noFill/>
            </a:ln>
            <a:effectLst/>
          </p:spPr>
        </p:pic>
        <p:pic>
          <p:nvPicPr>
            <p:cNvPr id="204" name="Image" descr="Image"/>
            <p:cNvPicPr>
              <a:picLocks noChangeAspect="0"/>
            </p:cNvPicPr>
            <p:nvPr/>
          </p:nvPicPr>
          <p:blipFill>
            <a:blip r:embed="rId5">
              <a:extLst/>
            </a:blip>
            <a:stretch>
              <a:fillRect/>
            </a:stretch>
          </p:blipFill>
          <p:spPr>
            <a:xfrm>
              <a:off x="0" y="0"/>
              <a:ext cx="3670300" cy="2705100"/>
            </a:xfrm>
            <a:prstGeom prst="rect">
              <a:avLst/>
            </a:prstGeom>
            <a:effectLst/>
          </p:spPr>
        </p:pic>
      </p:grpSp>
      <p:grpSp>
        <p:nvGrpSpPr>
          <p:cNvPr id="209" name="Image"/>
          <p:cNvGrpSpPr/>
          <p:nvPr/>
        </p:nvGrpSpPr>
        <p:grpSpPr>
          <a:xfrm>
            <a:off x="644191" y="7178699"/>
            <a:ext cx="3543301" cy="2794001"/>
            <a:chOff x="0" y="0"/>
            <a:chExt cx="3543300" cy="2794000"/>
          </a:xfrm>
        </p:grpSpPr>
        <p:pic>
          <p:nvPicPr>
            <p:cNvPr id="208" name="Image" descr="Image"/>
            <p:cNvPicPr>
              <a:picLocks noChangeAspect="1"/>
            </p:cNvPicPr>
            <p:nvPr/>
          </p:nvPicPr>
          <p:blipFill>
            <a:blip r:embed="rId6">
              <a:extLst/>
            </a:blip>
            <a:stretch>
              <a:fillRect/>
            </a:stretch>
          </p:blipFill>
          <p:spPr>
            <a:xfrm>
              <a:off x="127000" y="88900"/>
              <a:ext cx="3289300" cy="2463800"/>
            </a:xfrm>
            <a:prstGeom prst="rect">
              <a:avLst/>
            </a:prstGeom>
            <a:ln>
              <a:noFill/>
            </a:ln>
            <a:effectLst/>
          </p:spPr>
        </p:pic>
        <p:pic>
          <p:nvPicPr>
            <p:cNvPr id="207" name="Image" descr="Image"/>
            <p:cNvPicPr>
              <a:picLocks noChangeAspect="0"/>
            </p:cNvPicPr>
            <p:nvPr/>
          </p:nvPicPr>
          <p:blipFill>
            <a:blip r:embed="rId7">
              <a:extLst/>
            </a:blip>
            <a:stretch>
              <a:fillRect/>
            </a:stretch>
          </p:blipFill>
          <p:spPr>
            <a:xfrm>
              <a:off x="0" y="0"/>
              <a:ext cx="3543300" cy="2794000"/>
            </a:xfrm>
            <a:prstGeom prst="rect">
              <a:avLst/>
            </a:prstGeom>
            <a:effectLst/>
          </p:spPr>
        </p:pic>
      </p:grpSp>
      <p:grpSp>
        <p:nvGrpSpPr>
          <p:cNvPr id="212" name="Image"/>
          <p:cNvGrpSpPr/>
          <p:nvPr/>
        </p:nvGrpSpPr>
        <p:grpSpPr>
          <a:xfrm>
            <a:off x="3960572" y="7483499"/>
            <a:ext cx="5845348" cy="2184401"/>
            <a:chOff x="0" y="0"/>
            <a:chExt cx="5845347" cy="2184400"/>
          </a:xfrm>
        </p:grpSpPr>
        <p:pic>
          <p:nvPicPr>
            <p:cNvPr id="211" name="Image" descr="Image"/>
            <p:cNvPicPr>
              <a:picLocks noChangeAspect="1"/>
            </p:cNvPicPr>
            <p:nvPr/>
          </p:nvPicPr>
          <p:blipFill>
            <a:blip r:embed="rId8">
              <a:extLst/>
            </a:blip>
            <a:stretch>
              <a:fillRect/>
            </a:stretch>
          </p:blipFill>
          <p:spPr>
            <a:xfrm>
              <a:off x="127000" y="88900"/>
              <a:ext cx="5591348" cy="1854200"/>
            </a:xfrm>
            <a:prstGeom prst="rect">
              <a:avLst/>
            </a:prstGeom>
            <a:ln>
              <a:noFill/>
            </a:ln>
            <a:effectLst/>
          </p:spPr>
        </p:pic>
        <p:pic>
          <p:nvPicPr>
            <p:cNvPr id="210" name="Image" descr="Image"/>
            <p:cNvPicPr>
              <a:picLocks noChangeAspect="0"/>
            </p:cNvPicPr>
            <p:nvPr/>
          </p:nvPicPr>
          <p:blipFill>
            <a:blip r:embed="rId9">
              <a:extLst/>
            </a:blip>
            <a:stretch>
              <a:fillRect/>
            </a:stretch>
          </p:blipFill>
          <p:spPr>
            <a:xfrm>
              <a:off x="0" y="0"/>
              <a:ext cx="5845348" cy="2184400"/>
            </a:xfrm>
            <a:prstGeom prst="rect">
              <a:avLst/>
            </a:prstGeom>
            <a:effectLst/>
          </p:spPr>
        </p:pic>
      </p:grpSp>
      <p:grpSp>
        <p:nvGrpSpPr>
          <p:cNvPr id="215" name="Image"/>
          <p:cNvGrpSpPr/>
          <p:nvPr/>
        </p:nvGrpSpPr>
        <p:grpSpPr>
          <a:xfrm>
            <a:off x="9731709" y="6186878"/>
            <a:ext cx="2628901" cy="3759201"/>
            <a:chOff x="0" y="0"/>
            <a:chExt cx="2628900" cy="3759200"/>
          </a:xfrm>
        </p:grpSpPr>
        <p:pic>
          <p:nvPicPr>
            <p:cNvPr id="214" name="Image" descr="Image"/>
            <p:cNvPicPr>
              <a:picLocks noChangeAspect="1"/>
            </p:cNvPicPr>
            <p:nvPr/>
          </p:nvPicPr>
          <p:blipFill>
            <a:blip r:embed="rId10">
              <a:extLst/>
            </a:blip>
            <a:stretch>
              <a:fillRect/>
            </a:stretch>
          </p:blipFill>
          <p:spPr>
            <a:xfrm>
              <a:off x="127000" y="88900"/>
              <a:ext cx="2374900" cy="3429000"/>
            </a:xfrm>
            <a:prstGeom prst="rect">
              <a:avLst/>
            </a:prstGeom>
            <a:ln>
              <a:noFill/>
            </a:ln>
            <a:effectLst/>
          </p:spPr>
        </p:pic>
        <p:pic>
          <p:nvPicPr>
            <p:cNvPr id="213" name="Image" descr="Image"/>
            <p:cNvPicPr>
              <a:picLocks noChangeAspect="0"/>
            </p:cNvPicPr>
            <p:nvPr/>
          </p:nvPicPr>
          <p:blipFill>
            <a:blip r:embed="rId11">
              <a:extLst/>
            </a:blip>
            <a:stretch>
              <a:fillRect/>
            </a:stretch>
          </p:blipFill>
          <p:spPr>
            <a:xfrm>
              <a:off x="0" y="0"/>
              <a:ext cx="2628900" cy="3759200"/>
            </a:xfrm>
            <a:prstGeom prst="rect">
              <a:avLst/>
            </a:prstGeom>
            <a:effectLst/>
          </p:spPr>
        </p:pic>
      </p:grpSp>
      <p:grpSp>
        <p:nvGrpSpPr>
          <p:cNvPr id="218" name="Image"/>
          <p:cNvGrpSpPr/>
          <p:nvPr/>
        </p:nvGrpSpPr>
        <p:grpSpPr>
          <a:xfrm>
            <a:off x="4000053" y="140444"/>
            <a:ext cx="4448709" cy="2968569"/>
            <a:chOff x="0" y="0"/>
            <a:chExt cx="4448707" cy="2968567"/>
          </a:xfrm>
        </p:grpSpPr>
        <p:pic>
          <p:nvPicPr>
            <p:cNvPr id="217" name="Image" descr="Image"/>
            <p:cNvPicPr>
              <a:picLocks noChangeAspect="1"/>
            </p:cNvPicPr>
            <p:nvPr/>
          </p:nvPicPr>
          <p:blipFill>
            <a:blip r:embed="rId12">
              <a:extLst/>
            </a:blip>
            <a:stretch>
              <a:fillRect/>
            </a:stretch>
          </p:blipFill>
          <p:spPr>
            <a:xfrm>
              <a:off x="127000" y="88900"/>
              <a:ext cx="4194708" cy="2638368"/>
            </a:xfrm>
            <a:prstGeom prst="rect">
              <a:avLst/>
            </a:prstGeom>
            <a:ln>
              <a:noFill/>
            </a:ln>
            <a:effectLst/>
          </p:spPr>
        </p:pic>
        <p:pic>
          <p:nvPicPr>
            <p:cNvPr id="216" name="Image" descr="Image"/>
            <p:cNvPicPr>
              <a:picLocks noChangeAspect="0"/>
            </p:cNvPicPr>
            <p:nvPr/>
          </p:nvPicPr>
          <p:blipFill>
            <a:blip r:embed="rId13">
              <a:extLst/>
            </a:blip>
            <a:stretch>
              <a:fillRect/>
            </a:stretch>
          </p:blipFill>
          <p:spPr>
            <a:xfrm>
              <a:off x="0" y="0"/>
              <a:ext cx="4448708" cy="2968568"/>
            </a:xfrm>
            <a:prstGeom prst="rect">
              <a:avLst/>
            </a:prstGeom>
            <a:effectLst/>
          </p:spPr>
        </p:pic>
      </p:gr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0" name="Title"/>
          <p:cNvSpPr txBox="1"/>
          <p:nvPr>
            <p:ph type="title"/>
          </p:nvPr>
        </p:nvSpPr>
        <p:spPr>
          <a:prstGeom prst="rect">
            <a:avLst/>
          </a:prstGeom>
        </p:spPr>
        <p:txBody>
          <a:bodyPr/>
          <a:lstStyle/>
          <a:p>
            <a:pPr/>
          </a:p>
        </p:txBody>
      </p:sp>
      <p:sp>
        <p:nvSpPr>
          <p:cNvPr id="221" name="Atlantic Records was part of Warner Communications, which owned Warner Brothers Films.…"/>
          <p:cNvSpPr txBox="1"/>
          <p:nvPr>
            <p:ph type="body" sz="half" idx="1"/>
          </p:nvPr>
        </p:nvSpPr>
        <p:spPr>
          <a:xfrm>
            <a:off x="307787" y="2611263"/>
            <a:ext cx="10102207" cy="3601090"/>
          </a:xfrm>
          <a:prstGeom prst="rect">
            <a:avLst/>
          </a:prstGeom>
        </p:spPr>
        <p:txBody>
          <a:bodyPr/>
          <a:lstStyle/>
          <a:p>
            <a:pPr marL="0" marR="457200" indent="0" algn="r" defTabSz="457200">
              <a:lnSpc>
                <a:spcPct val="150000"/>
              </a:lnSpc>
              <a:spcBef>
                <a:spcPts val="0"/>
              </a:spcBef>
              <a:buClrTx/>
              <a:buSzTx/>
              <a:buNone/>
              <a:defRPr sz="2500">
                <a:solidFill>
                  <a:srgbClr val="000000"/>
                </a:solidFill>
                <a:latin typeface="Helvetica Neue Light"/>
                <a:ea typeface="Helvetica Neue Light"/>
                <a:cs typeface="Helvetica Neue Light"/>
                <a:sym typeface="Helvetica Neue Light"/>
              </a:defRPr>
            </a:pPr>
            <a:r>
              <a:t>Atlantic Records was part of Warner Communications, which owned Warner Brothers Films. </a:t>
            </a:r>
          </a:p>
          <a:p>
            <a:pPr marL="0" marR="457200" indent="0" algn="r" defTabSz="457200">
              <a:lnSpc>
                <a:spcPct val="150000"/>
              </a:lnSpc>
              <a:spcBef>
                <a:spcPts val="0"/>
              </a:spcBef>
              <a:buClrTx/>
              <a:buSzTx/>
              <a:buNone/>
              <a:defRPr sz="2500">
                <a:solidFill>
                  <a:srgbClr val="000000"/>
                </a:solidFill>
                <a:latin typeface="Helvetica Neue Light"/>
                <a:ea typeface="Helvetica Neue Light"/>
                <a:cs typeface="Helvetica Neue Light"/>
                <a:sym typeface="Helvetica Neue Light"/>
              </a:defRPr>
            </a:pPr>
            <a:r>
              <a:t>With the success of “Woodstock,” Warner Brothers Films readily agreed to film the “Amazing Grace” sessions.</a:t>
            </a:r>
          </a:p>
        </p:txBody>
      </p:sp>
      <p:grpSp>
        <p:nvGrpSpPr>
          <p:cNvPr id="224" name="Image"/>
          <p:cNvGrpSpPr/>
          <p:nvPr/>
        </p:nvGrpSpPr>
        <p:grpSpPr>
          <a:xfrm>
            <a:off x="61809" y="7941169"/>
            <a:ext cx="4978401" cy="1955801"/>
            <a:chOff x="0" y="0"/>
            <a:chExt cx="4978400" cy="1955800"/>
          </a:xfrm>
        </p:grpSpPr>
        <p:pic>
          <p:nvPicPr>
            <p:cNvPr id="223" name="Image" descr="Image"/>
            <p:cNvPicPr>
              <a:picLocks noChangeAspect="1"/>
            </p:cNvPicPr>
            <p:nvPr/>
          </p:nvPicPr>
          <p:blipFill>
            <a:blip r:embed="rId2">
              <a:extLst/>
            </a:blip>
            <a:stretch>
              <a:fillRect/>
            </a:stretch>
          </p:blipFill>
          <p:spPr>
            <a:xfrm>
              <a:off x="127000" y="88900"/>
              <a:ext cx="4724400" cy="1625600"/>
            </a:xfrm>
            <a:prstGeom prst="rect">
              <a:avLst/>
            </a:prstGeom>
            <a:ln>
              <a:noFill/>
            </a:ln>
            <a:effectLst/>
          </p:spPr>
        </p:pic>
        <p:pic>
          <p:nvPicPr>
            <p:cNvPr id="222" name="Image" descr="Image"/>
            <p:cNvPicPr>
              <a:picLocks noChangeAspect="0"/>
            </p:cNvPicPr>
            <p:nvPr/>
          </p:nvPicPr>
          <p:blipFill>
            <a:blip r:embed="rId3">
              <a:extLst/>
            </a:blip>
            <a:stretch>
              <a:fillRect/>
            </a:stretch>
          </p:blipFill>
          <p:spPr>
            <a:xfrm>
              <a:off x="0" y="0"/>
              <a:ext cx="4978400" cy="1955800"/>
            </a:xfrm>
            <a:prstGeom prst="rect">
              <a:avLst/>
            </a:prstGeom>
            <a:effectLst/>
          </p:spPr>
        </p:pic>
      </p:grpSp>
      <p:grpSp>
        <p:nvGrpSpPr>
          <p:cNvPr id="227" name="Image"/>
          <p:cNvGrpSpPr/>
          <p:nvPr/>
        </p:nvGrpSpPr>
        <p:grpSpPr>
          <a:xfrm>
            <a:off x="8129316" y="76315"/>
            <a:ext cx="4838701" cy="2108201"/>
            <a:chOff x="0" y="0"/>
            <a:chExt cx="4838700" cy="2108200"/>
          </a:xfrm>
        </p:grpSpPr>
        <p:pic>
          <p:nvPicPr>
            <p:cNvPr id="226" name="Image" descr="Image"/>
            <p:cNvPicPr>
              <a:picLocks noChangeAspect="1"/>
            </p:cNvPicPr>
            <p:nvPr/>
          </p:nvPicPr>
          <p:blipFill>
            <a:blip r:embed="rId4">
              <a:extLst/>
            </a:blip>
            <a:stretch>
              <a:fillRect/>
            </a:stretch>
          </p:blipFill>
          <p:spPr>
            <a:xfrm>
              <a:off x="127000" y="88900"/>
              <a:ext cx="4584700" cy="1778000"/>
            </a:xfrm>
            <a:prstGeom prst="rect">
              <a:avLst/>
            </a:prstGeom>
            <a:ln>
              <a:noFill/>
            </a:ln>
            <a:effectLst/>
          </p:spPr>
        </p:pic>
        <p:pic>
          <p:nvPicPr>
            <p:cNvPr id="225" name="Image" descr="Image"/>
            <p:cNvPicPr>
              <a:picLocks noChangeAspect="0"/>
            </p:cNvPicPr>
            <p:nvPr/>
          </p:nvPicPr>
          <p:blipFill>
            <a:blip r:embed="rId5">
              <a:extLst/>
            </a:blip>
            <a:stretch>
              <a:fillRect/>
            </a:stretch>
          </p:blipFill>
          <p:spPr>
            <a:xfrm>
              <a:off x="0" y="0"/>
              <a:ext cx="4838700" cy="2108200"/>
            </a:xfrm>
            <a:prstGeom prst="rect">
              <a:avLst/>
            </a:prstGeom>
            <a:effectLst/>
          </p:spPr>
        </p:pic>
      </p:grpSp>
      <p:grpSp>
        <p:nvGrpSpPr>
          <p:cNvPr id="230" name="Image"/>
          <p:cNvGrpSpPr/>
          <p:nvPr/>
        </p:nvGrpSpPr>
        <p:grpSpPr>
          <a:xfrm>
            <a:off x="10169433" y="3987675"/>
            <a:ext cx="3111501" cy="3187701"/>
            <a:chOff x="0" y="0"/>
            <a:chExt cx="3111500" cy="3187700"/>
          </a:xfrm>
        </p:grpSpPr>
        <p:pic>
          <p:nvPicPr>
            <p:cNvPr id="229" name="Image" descr="Image"/>
            <p:cNvPicPr>
              <a:picLocks noChangeAspect="1"/>
            </p:cNvPicPr>
            <p:nvPr/>
          </p:nvPicPr>
          <p:blipFill>
            <a:blip r:embed="rId6">
              <a:extLst/>
            </a:blip>
            <a:stretch>
              <a:fillRect/>
            </a:stretch>
          </p:blipFill>
          <p:spPr>
            <a:xfrm>
              <a:off x="127000" y="88900"/>
              <a:ext cx="2857500" cy="2857500"/>
            </a:xfrm>
            <a:prstGeom prst="rect">
              <a:avLst/>
            </a:prstGeom>
            <a:ln>
              <a:noFill/>
            </a:ln>
            <a:effectLst/>
          </p:spPr>
        </p:pic>
        <p:pic>
          <p:nvPicPr>
            <p:cNvPr id="228" name="Image" descr="Image"/>
            <p:cNvPicPr>
              <a:picLocks noChangeAspect="0"/>
            </p:cNvPicPr>
            <p:nvPr/>
          </p:nvPicPr>
          <p:blipFill>
            <a:blip r:embed="rId7">
              <a:extLst/>
            </a:blip>
            <a:stretch>
              <a:fillRect/>
            </a:stretch>
          </p:blipFill>
          <p:spPr>
            <a:xfrm>
              <a:off x="0" y="0"/>
              <a:ext cx="3111500" cy="3187700"/>
            </a:xfrm>
            <a:prstGeom prst="rect">
              <a:avLst/>
            </a:prstGeom>
            <a:effectLst/>
          </p:spPr>
        </p:pic>
      </p:grpSp>
      <p:grpSp>
        <p:nvGrpSpPr>
          <p:cNvPr id="233" name="Image"/>
          <p:cNvGrpSpPr/>
          <p:nvPr/>
        </p:nvGrpSpPr>
        <p:grpSpPr>
          <a:xfrm>
            <a:off x="4877585" y="7306091"/>
            <a:ext cx="2486471" cy="2592705"/>
            <a:chOff x="0" y="0"/>
            <a:chExt cx="2486470" cy="2592704"/>
          </a:xfrm>
        </p:grpSpPr>
        <p:pic>
          <p:nvPicPr>
            <p:cNvPr id="232" name="Image" descr="Image"/>
            <p:cNvPicPr>
              <a:picLocks noChangeAspect="1"/>
            </p:cNvPicPr>
            <p:nvPr/>
          </p:nvPicPr>
          <p:blipFill>
            <a:blip r:embed="rId8">
              <a:extLst/>
            </a:blip>
            <a:srcRect l="0" t="0" r="0" b="0"/>
            <a:stretch>
              <a:fillRect/>
            </a:stretch>
          </p:blipFill>
          <p:spPr>
            <a:xfrm>
              <a:off x="127000" y="88900"/>
              <a:ext cx="2232471" cy="2262505"/>
            </a:xfrm>
            <a:prstGeom prst="rect">
              <a:avLst/>
            </a:prstGeom>
            <a:ln>
              <a:noFill/>
            </a:ln>
            <a:effectLst/>
          </p:spPr>
        </p:pic>
        <p:pic>
          <p:nvPicPr>
            <p:cNvPr id="231" name="Image" descr="Image"/>
            <p:cNvPicPr>
              <a:picLocks noChangeAspect="0"/>
            </p:cNvPicPr>
            <p:nvPr/>
          </p:nvPicPr>
          <p:blipFill>
            <a:blip r:embed="rId9">
              <a:extLst/>
            </a:blip>
            <a:stretch>
              <a:fillRect/>
            </a:stretch>
          </p:blipFill>
          <p:spPr>
            <a:xfrm>
              <a:off x="-1" y="-1"/>
              <a:ext cx="2486472" cy="2592706"/>
            </a:xfrm>
            <a:prstGeom prst="rect">
              <a:avLst/>
            </a:prstGeom>
            <a:effectLst/>
          </p:spPr>
        </p:pic>
      </p:grpSp>
      <p:grpSp>
        <p:nvGrpSpPr>
          <p:cNvPr id="236" name="Image"/>
          <p:cNvGrpSpPr/>
          <p:nvPr/>
        </p:nvGrpSpPr>
        <p:grpSpPr>
          <a:xfrm>
            <a:off x="10731083" y="2002113"/>
            <a:ext cx="2370725" cy="2400301"/>
            <a:chOff x="0" y="0"/>
            <a:chExt cx="2370724" cy="2400300"/>
          </a:xfrm>
        </p:grpSpPr>
        <p:pic>
          <p:nvPicPr>
            <p:cNvPr id="235" name="Image" descr="Image"/>
            <p:cNvPicPr>
              <a:picLocks noChangeAspect="1"/>
            </p:cNvPicPr>
            <p:nvPr/>
          </p:nvPicPr>
          <p:blipFill>
            <a:blip r:embed="rId10">
              <a:extLst/>
            </a:blip>
            <a:stretch>
              <a:fillRect/>
            </a:stretch>
          </p:blipFill>
          <p:spPr>
            <a:xfrm>
              <a:off x="127000" y="88900"/>
              <a:ext cx="2116725" cy="2070100"/>
            </a:xfrm>
            <a:prstGeom prst="rect">
              <a:avLst/>
            </a:prstGeom>
            <a:ln>
              <a:noFill/>
            </a:ln>
            <a:effectLst/>
          </p:spPr>
        </p:pic>
        <p:pic>
          <p:nvPicPr>
            <p:cNvPr id="234" name="Image" descr="Image"/>
            <p:cNvPicPr>
              <a:picLocks noChangeAspect="0"/>
            </p:cNvPicPr>
            <p:nvPr/>
          </p:nvPicPr>
          <p:blipFill>
            <a:blip r:embed="rId11">
              <a:extLst/>
            </a:blip>
            <a:stretch>
              <a:fillRect/>
            </a:stretch>
          </p:blipFill>
          <p:spPr>
            <a:xfrm>
              <a:off x="0" y="0"/>
              <a:ext cx="2370725" cy="2400300"/>
            </a:xfrm>
            <a:prstGeom prst="rect">
              <a:avLst/>
            </a:prstGeom>
            <a:effectLst/>
          </p:spPr>
        </p:pic>
      </p:grpSp>
      <p:grpSp>
        <p:nvGrpSpPr>
          <p:cNvPr id="239" name="Image"/>
          <p:cNvGrpSpPr/>
          <p:nvPr/>
        </p:nvGrpSpPr>
        <p:grpSpPr>
          <a:xfrm>
            <a:off x="7331826" y="6042990"/>
            <a:ext cx="3111501" cy="3776432"/>
            <a:chOff x="0" y="0"/>
            <a:chExt cx="3111500" cy="3776431"/>
          </a:xfrm>
        </p:grpSpPr>
        <p:pic>
          <p:nvPicPr>
            <p:cNvPr id="238" name="Image" descr="Image"/>
            <p:cNvPicPr>
              <a:picLocks noChangeAspect="1"/>
            </p:cNvPicPr>
            <p:nvPr/>
          </p:nvPicPr>
          <p:blipFill>
            <a:blip r:embed="rId12">
              <a:extLst/>
            </a:blip>
            <a:stretch>
              <a:fillRect/>
            </a:stretch>
          </p:blipFill>
          <p:spPr>
            <a:xfrm>
              <a:off x="127000" y="88900"/>
              <a:ext cx="2857500" cy="3446232"/>
            </a:xfrm>
            <a:prstGeom prst="rect">
              <a:avLst/>
            </a:prstGeom>
            <a:ln>
              <a:noFill/>
            </a:ln>
            <a:effectLst/>
          </p:spPr>
        </p:pic>
        <p:pic>
          <p:nvPicPr>
            <p:cNvPr id="237" name="Image" descr="Image"/>
            <p:cNvPicPr>
              <a:picLocks noChangeAspect="0"/>
            </p:cNvPicPr>
            <p:nvPr/>
          </p:nvPicPr>
          <p:blipFill>
            <a:blip r:embed="rId13">
              <a:extLst/>
            </a:blip>
            <a:stretch>
              <a:fillRect/>
            </a:stretch>
          </p:blipFill>
          <p:spPr>
            <a:xfrm>
              <a:off x="0" y="0"/>
              <a:ext cx="3111500" cy="3776432"/>
            </a:xfrm>
            <a:prstGeom prst="rect">
              <a:avLst/>
            </a:prstGeom>
            <a:effectLst/>
          </p:spPr>
        </p:pic>
      </p:grpSp>
      <p:grpSp>
        <p:nvGrpSpPr>
          <p:cNvPr id="242" name="Image"/>
          <p:cNvGrpSpPr/>
          <p:nvPr/>
        </p:nvGrpSpPr>
        <p:grpSpPr>
          <a:xfrm>
            <a:off x="10211018" y="6992973"/>
            <a:ext cx="2664826" cy="2709024"/>
            <a:chOff x="0" y="0"/>
            <a:chExt cx="2664825" cy="2709023"/>
          </a:xfrm>
        </p:grpSpPr>
        <p:pic>
          <p:nvPicPr>
            <p:cNvPr id="241" name="Image" descr="Image"/>
            <p:cNvPicPr>
              <a:picLocks noChangeAspect="1"/>
            </p:cNvPicPr>
            <p:nvPr/>
          </p:nvPicPr>
          <p:blipFill>
            <a:blip r:embed="rId14">
              <a:extLst/>
            </a:blip>
            <a:stretch>
              <a:fillRect/>
            </a:stretch>
          </p:blipFill>
          <p:spPr>
            <a:xfrm>
              <a:off x="127000" y="88900"/>
              <a:ext cx="2410826" cy="2378824"/>
            </a:xfrm>
            <a:prstGeom prst="rect">
              <a:avLst/>
            </a:prstGeom>
            <a:ln>
              <a:noFill/>
            </a:ln>
            <a:effectLst/>
          </p:spPr>
        </p:pic>
        <p:pic>
          <p:nvPicPr>
            <p:cNvPr id="240" name="Image" descr="Image"/>
            <p:cNvPicPr>
              <a:picLocks noChangeAspect="0"/>
            </p:cNvPicPr>
            <p:nvPr/>
          </p:nvPicPr>
          <p:blipFill>
            <a:blip r:embed="rId15">
              <a:extLst/>
            </a:blip>
            <a:stretch>
              <a:fillRect/>
            </a:stretch>
          </p:blipFill>
          <p:spPr>
            <a:xfrm>
              <a:off x="0" y="0"/>
              <a:ext cx="2664826" cy="2709024"/>
            </a:xfrm>
            <a:prstGeom prst="rect">
              <a:avLst/>
            </a:prstGeom>
            <a:effectLst/>
          </p:spPr>
        </p:pic>
      </p:grpSp>
      <p:grpSp>
        <p:nvGrpSpPr>
          <p:cNvPr id="245" name="Image"/>
          <p:cNvGrpSpPr/>
          <p:nvPr/>
        </p:nvGrpSpPr>
        <p:grpSpPr>
          <a:xfrm>
            <a:off x="2219536" y="5820405"/>
            <a:ext cx="2650959" cy="2400301"/>
            <a:chOff x="0" y="0"/>
            <a:chExt cx="2650957" cy="2400300"/>
          </a:xfrm>
        </p:grpSpPr>
        <p:pic>
          <p:nvPicPr>
            <p:cNvPr id="244" name="Image" descr="Image"/>
            <p:cNvPicPr>
              <a:picLocks noChangeAspect="1"/>
            </p:cNvPicPr>
            <p:nvPr/>
          </p:nvPicPr>
          <p:blipFill>
            <a:blip r:embed="rId16">
              <a:extLst/>
            </a:blip>
            <a:stretch>
              <a:fillRect/>
            </a:stretch>
          </p:blipFill>
          <p:spPr>
            <a:xfrm>
              <a:off x="127000" y="88900"/>
              <a:ext cx="2396958" cy="2070100"/>
            </a:xfrm>
            <a:prstGeom prst="rect">
              <a:avLst/>
            </a:prstGeom>
            <a:ln>
              <a:noFill/>
            </a:ln>
            <a:effectLst/>
          </p:spPr>
        </p:pic>
        <p:pic>
          <p:nvPicPr>
            <p:cNvPr id="243" name="Image" descr="Image"/>
            <p:cNvPicPr>
              <a:picLocks noChangeAspect="0"/>
            </p:cNvPicPr>
            <p:nvPr/>
          </p:nvPicPr>
          <p:blipFill>
            <a:blip r:embed="rId17">
              <a:extLst/>
            </a:blip>
            <a:stretch>
              <a:fillRect/>
            </a:stretch>
          </p:blipFill>
          <p:spPr>
            <a:xfrm>
              <a:off x="0" y="0"/>
              <a:ext cx="2650958" cy="2400300"/>
            </a:xfrm>
            <a:prstGeom prst="rect">
              <a:avLst/>
            </a:prstGeom>
            <a:effectLst/>
          </p:spPr>
        </p:pic>
      </p:grpSp>
      <p:grpSp>
        <p:nvGrpSpPr>
          <p:cNvPr id="248" name="Image"/>
          <p:cNvGrpSpPr/>
          <p:nvPr/>
        </p:nvGrpSpPr>
        <p:grpSpPr>
          <a:xfrm>
            <a:off x="200068" y="5887189"/>
            <a:ext cx="2190533" cy="2266734"/>
            <a:chOff x="0" y="0"/>
            <a:chExt cx="2190532" cy="2266732"/>
          </a:xfrm>
        </p:grpSpPr>
        <p:pic>
          <p:nvPicPr>
            <p:cNvPr id="247" name="Image" descr="Image"/>
            <p:cNvPicPr>
              <a:picLocks noChangeAspect="1"/>
            </p:cNvPicPr>
            <p:nvPr/>
          </p:nvPicPr>
          <p:blipFill>
            <a:blip r:embed="rId18">
              <a:extLst/>
            </a:blip>
            <a:stretch>
              <a:fillRect/>
            </a:stretch>
          </p:blipFill>
          <p:spPr>
            <a:xfrm>
              <a:off x="127000" y="88900"/>
              <a:ext cx="1936533" cy="1936533"/>
            </a:xfrm>
            <a:prstGeom prst="rect">
              <a:avLst/>
            </a:prstGeom>
            <a:ln>
              <a:noFill/>
            </a:ln>
            <a:effectLst/>
          </p:spPr>
        </p:pic>
        <p:pic>
          <p:nvPicPr>
            <p:cNvPr id="246" name="Image" descr="Image"/>
            <p:cNvPicPr>
              <a:picLocks noChangeAspect="0"/>
            </p:cNvPicPr>
            <p:nvPr/>
          </p:nvPicPr>
          <p:blipFill>
            <a:blip r:embed="rId19">
              <a:extLst/>
            </a:blip>
            <a:stretch>
              <a:fillRect/>
            </a:stretch>
          </p:blipFill>
          <p:spPr>
            <a:xfrm>
              <a:off x="0" y="0"/>
              <a:ext cx="2190533" cy="2266733"/>
            </a:xfrm>
            <a:prstGeom prst="rect">
              <a:avLst/>
            </a:prstGeom>
            <a:effectLst/>
          </p:spPr>
        </p:pic>
      </p:grpSp>
      <p:grpSp>
        <p:nvGrpSpPr>
          <p:cNvPr id="251" name="Image"/>
          <p:cNvGrpSpPr/>
          <p:nvPr/>
        </p:nvGrpSpPr>
        <p:grpSpPr>
          <a:xfrm>
            <a:off x="5494855" y="419100"/>
            <a:ext cx="2723446" cy="2108200"/>
            <a:chOff x="0" y="0"/>
            <a:chExt cx="2723444" cy="2108200"/>
          </a:xfrm>
        </p:grpSpPr>
        <p:pic>
          <p:nvPicPr>
            <p:cNvPr id="250" name="Image" descr="Image"/>
            <p:cNvPicPr>
              <a:picLocks noChangeAspect="1"/>
            </p:cNvPicPr>
            <p:nvPr/>
          </p:nvPicPr>
          <p:blipFill>
            <a:blip r:embed="rId20">
              <a:extLst/>
            </a:blip>
            <a:stretch>
              <a:fillRect/>
            </a:stretch>
          </p:blipFill>
          <p:spPr>
            <a:xfrm>
              <a:off x="127000" y="88900"/>
              <a:ext cx="2469445" cy="1778000"/>
            </a:xfrm>
            <a:prstGeom prst="rect">
              <a:avLst/>
            </a:prstGeom>
            <a:ln>
              <a:noFill/>
            </a:ln>
            <a:effectLst/>
          </p:spPr>
        </p:pic>
        <p:pic>
          <p:nvPicPr>
            <p:cNvPr id="249" name="Image" descr="Image"/>
            <p:cNvPicPr>
              <a:picLocks noChangeAspect="0"/>
            </p:cNvPicPr>
            <p:nvPr/>
          </p:nvPicPr>
          <p:blipFill>
            <a:blip r:embed="rId21">
              <a:extLst/>
            </a:blip>
            <a:stretch>
              <a:fillRect/>
            </a:stretch>
          </p:blipFill>
          <p:spPr>
            <a:xfrm>
              <a:off x="0" y="0"/>
              <a:ext cx="2723445" cy="2108200"/>
            </a:xfrm>
            <a:prstGeom prst="rect">
              <a:avLst/>
            </a:prstGeom>
            <a:effectLst/>
          </p:spPr>
        </p:pic>
      </p:grpSp>
      <p:grpSp>
        <p:nvGrpSpPr>
          <p:cNvPr id="254" name="Image"/>
          <p:cNvGrpSpPr/>
          <p:nvPr/>
        </p:nvGrpSpPr>
        <p:grpSpPr>
          <a:xfrm>
            <a:off x="-296095" y="139399"/>
            <a:ext cx="2624725" cy="2820002"/>
            <a:chOff x="0" y="0"/>
            <a:chExt cx="2624724" cy="2820001"/>
          </a:xfrm>
        </p:grpSpPr>
        <p:pic>
          <p:nvPicPr>
            <p:cNvPr id="253" name="Image" descr="Image"/>
            <p:cNvPicPr>
              <a:picLocks noChangeAspect="1"/>
            </p:cNvPicPr>
            <p:nvPr/>
          </p:nvPicPr>
          <p:blipFill>
            <a:blip r:embed="rId22">
              <a:extLst/>
            </a:blip>
            <a:stretch>
              <a:fillRect/>
            </a:stretch>
          </p:blipFill>
          <p:spPr>
            <a:xfrm>
              <a:off x="127000" y="88900"/>
              <a:ext cx="2370725" cy="2489802"/>
            </a:xfrm>
            <a:prstGeom prst="rect">
              <a:avLst/>
            </a:prstGeom>
            <a:ln>
              <a:noFill/>
            </a:ln>
            <a:effectLst/>
          </p:spPr>
        </p:pic>
        <p:pic>
          <p:nvPicPr>
            <p:cNvPr id="252" name="Image" descr="Image"/>
            <p:cNvPicPr>
              <a:picLocks noChangeAspect="0"/>
            </p:cNvPicPr>
            <p:nvPr/>
          </p:nvPicPr>
          <p:blipFill>
            <a:blip r:embed="rId23">
              <a:extLst/>
            </a:blip>
            <a:stretch>
              <a:fillRect/>
            </a:stretch>
          </p:blipFill>
          <p:spPr>
            <a:xfrm>
              <a:off x="0" y="0"/>
              <a:ext cx="2624725" cy="2820002"/>
            </a:xfrm>
            <a:prstGeom prst="rect">
              <a:avLst/>
            </a:prstGeom>
            <a:effectLst/>
          </p:spPr>
        </p:pic>
      </p:grpSp>
      <p:pic>
        <p:nvPicPr>
          <p:cNvPr id="255" name="Image" descr="Image"/>
          <p:cNvPicPr>
            <a:picLocks noChangeAspect="1"/>
          </p:cNvPicPr>
          <p:nvPr/>
        </p:nvPicPr>
        <p:blipFill>
          <a:blip r:embed="rId24">
            <a:extLst/>
          </a:blip>
          <a:stretch>
            <a:fillRect/>
          </a:stretch>
        </p:blipFill>
        <p:spPr>
          <a:xfrm>
            <a:off x="2126558" y="285750"/>
            <a:ext cx="3416301" cy="2374900"/>
          </a:xfrm>
          <a:prstGeom prst="rect">
            <a:avLst/>
          </a:prstGeom>
          <a:ln w="25400">
            <a:solidFill>
              <a:srgbClr val="F3F7F5"/>
            </a:solidFill>
            <a:miter lim="400000"/>
          </a:ln>
          <a:effectLst>
            <a:outerShdw sx="100000" sy="100000" kx="0" ky="0" algn="b" rotWithShape="0" blurRad="50800" dist="25400" dir="3600000">
              <a:srgbClr val="000000">
                <a:alpha val="70000"/>
              </a:srgbClr>
            </a:outerShdw>
          </a:effectLst>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7" name="Warner Brothers’ Director of Music Services Joe Boyd, newly arrived in LA after making his mark as a producer in Britain (Nick Drake, Pink Floyd, Fairport Convention etc) proposed hiring Jim Signorelli, a documentary film-maker and his team of 16mm cameramen, all veterans of shooting live music. Before Signorelli’s deal could be signed……"/>
          <p:cNvSpPr txBox="1"/>
          <p:nvPr/>
        </p:nvSpPr>
        <p:spPr>
          <a:xfrm>
            <a:off x="361726" y="243679"/>
            <a:ext cx="12281348" cy="895455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R="457200" algn="l" defTabSz="457200">
              <a:lnSpc>
                <a:spcPct val="150000"/>
              </a:lnSpc>
              <a:defRPr sz="1800">
                <a:solidFill>
                  <a:srgbClr val="000000"/>
                </a:solidFill>
                <a:latin typeface="Helvetica Neue Light"/>
                <a:ea typeface="Helvetica Neue Light"/>
                <a:cs typeface="Helvetica Neue Light"/>
                <a:sym typeface="Helvetica Neue Light"/>
              </a:defRPr>
            </a:pPr>
            <a:r>
              <a:t>Warner Brothers’ Director of Music Services Joe Boyd, newly arrived in LA after making his mark as a producer in Britain (Nick Drake, Pink Floyd, Fairport Convention etc) proposed hiring Jim Signorelli, a documentary film-maker and his team of 16mm cameramen, all veterans of shooting live music. Before Signorelli’s deal could be signed…</a:t>
            </a:r>
          </a:p>
          <a:p>
            <a:pPr marR="457200" algn="l" defTabSz="457200">
              <a:lnSpc>
                <a:spcPct val="150000"/>
              </a:lnSpc>
              <a:defRPr sz="600">
                <a:solidFill>
                  <a:srgbClr val="000000"/>
                </a:solidFill>
                <a:latin typeface="Helvetica Neue Light"/>
                <a:ea typeface="Helvetica Neue Light"/>
                <a:cs typeface="Helvetica Neue Light"/>
                <a:sym typeface="Helvetica Neue Light"/>
              </a:defRPr>
            </a:pPr>
            <a:r>
              <a:t> </a:t>
            </a:r>
          </a:p>
          <a:p>
            <a:pPr marR="457200" algn="l" defTabSz="457200">
              <a:lnSpc>
                <a:spcPct val="150000"/>
              </a:lnSpc>
              <a:defRPr sz="1800">
                <a:solidFill>
                  <a:srgbClr val="000000"/>
                </a:solidFill>
                <a:latin typeface="Helvetica Neue Light"/>
                <a:ea typeface="Helvetica Neue Light"/>
                <a:cs typeface="Helvetica Neue Light"/>
                <a:sym typeface="Helvetica Neue Light"/>
              </a:defRPr>
            </a:pPr>
            <a:r>
              <a:t>Warner Brothers’ CEO Ted Ashley mentioned the project during a meeting with Pollack, who had been recently been nominated for an Academy Award as Best Director for “They Shoot Horses Don’t They” and whose film, “Jeremiah Johnson” was about to be released by Warner Brothers.</a:t>
            </a:r>
          </a:p>
          <a:p>
            <a:pPr marR="457200" algn="l" defTabSz="457200">
              <a:lnSpc>
                <a:spcPct val="150000"/>
              </a:lnSpc>
              <a:defRPr sz="1800">
                <a:solidFill>
                  <a:srgbClr val="000000"/>
                </a:solidFill>
                <a:latin typeface="Helvetica Neue Light"/>
                <a:ea typeface="Helvetica Neue Light"/>
                <a:cs typeface="Helvetica Neue Light"/>
                <a:sym typeface="Helvetica Neue Light"/>
              </a:defRPr>
            </a:pPr>
          </a:p>
          <a:p>
            <a:pPr marR="457200" algn="l" defTabSz="457200">
              <a:lnSpc>
                <a:spcPct val="150000"/>
              </a:lnSpc>
              <a:defRPr sz="1800">
                <a:solidFill>
                  <a:srgbClr val="000000"/>
                </a:solidFill>
                <a:latin typeface="Helvetica Neue Light"/>
                <a:ea typeface="Helvetica Neue Light"/>
                <a:cs typeface="Helvetica Neue Light"/>
                <a:sym typeface="Helvetica Neue Light"/>
              </a:defRPr>
            </a:pPr>
          </a:p>
          <a:p>
            <a:pPr marR="457200" algn="l" defTabSz="457200">
              <a:lnSpc>
                <a:spcPct val="150000"/>
              </a:lnSpc>
              <a:defRPr sz="1800">
                <a:solidFill>
                  <a:srgbClr val="000000"/>
                </a:solidFill>
                <a:latin typeface="Helvetica Neue Light"/>
                <a:ea typeface="Helvetica Neue Light"/>
                <a:cs typeface="Helvetica Neue Light"/>
                <a:sym typeface="Helvetica Neue Light"/>
              </a:defRPr>
            </a:pPr>
          </a:p>
          <a:p>
            <a:pPr marR="457200" algn="l" defTabSz="457200">
              <a:lnSpc>
                <a:spcPct val="150000"/>
              </a:lnSpc>
              <a:defRPr sz="1800">
                <a:solidFill>
                  <a:srgbClr val="000000"/>
                </a:solidFill>
                <a:latin typeface="Helvetica Neue Light"/>
                <a:ea typeface="Helvetica Neue Light"/>
                <a:cs typeface="Helvetica Neue Light"/>
                <a:sym typeface="Helvetica Neue Light"/>
              </a:defRPr>
            </a:pPr>
          </a:p>
          <a:p>
            <a:pPr marR="457200" algn="l" defTabSz="457200">
              <a:lnSpc>
                <a:spcPct val="150000"/>
              </a:lnSpc>
              <a:defRPr sz="1800">
                <a:solidFill>
                  <a:srgbClr val="000000"/>
                </a:solidFill>
                <a:latin typeface="Helvetica Neue Light"/>
                <a:ea typeface="Helvetica Neue Light"/>
                <a:cs typeface="Helvetica Neue Light"/>
                <a:sym typeface="Helvetica Neue Light"/>
              </a:defRPr>
            </a:pPr>
          </a:p>
          <a:p>
            <a:pPr marR="457200" algn="l" defTabSz="457200">
              <a:lnSpc>
                <a:spcPct val="150000"/>
              </a:lnSpc>
              <a:defRPr sz="1800">
                <a:solidFill>
                  <a:srgbClr val="000000"/>
                </a:solidFill>
                <a:latin typeface="Helvetica Neue Light"/>
                <a:ea typeface="Helvetica Neue Light"/>
                <a:cs typeface="Helvetica Neue Light"/>
                <a:sym typeface="Helvetica Neue Light"/>
              </a:defRPr>
            </a:pPr>
          </a:p>
          <a:p>
            <a:pPr marR="457200" algn="l" defTabSz="457200">
              <a:lnSpc>
                <a:spcPct val="150000"/>
              </a:lnSpc>
              <a:defRPr sz="1800">
                <a:solidFill>
                  <a:srgbClr val="000000"/>
                </a:solidFill>
                <a:latin typeface="Helvetica Neue Light"/>
                <a:ea typeface="Helvetica Neue Light"/>
                <a:cs typeface="Helvetica Neue Light"/>
                <a:sym typeface="Helvetica Neue Light"/>
              </a:defRPr>
            </a:pPr>
          </a:p>
          <a:p>
            <a:pPr marR="457200" algn="l" defTabSz="457200">
              <a:lnSpc>
                <a:spcPct val="150000"/>
              </a:lnSpc>
              <a:defRPr sz="1800">
                <a:solidFill>
                  <a:srgbClr val="000000"/>
                </a:solidFill>
                <a:latin typeface="Helvetica Neue Light"/>
                <a:ea typeface="Helvetica Neue Light"/>
                <a:cs typeface="Helvetica Neue Light"/>
                <a:sym typeface="Helvetica Neue Light"/>
              </a:defRPr>
            </a:pPr>
          </a:p>
          <a:p>
            <a:pPr marR="457200" algn="l" defTabSz="457200">
              <a:lnSpc>
                <a:spcPct val="150000"/>
              </a:lnSpc>
              <a:defRPr sz="1800">
                <a:solidFill>
                  <a:srgbClr val="000000"/>
                </a:solidFill>
                <a:latin typeface="Helvetica Neue Light"/>
                <a:ea typeface="Helvetica Neue Light"/>
                <a:cs typeface="Helvetica Neue Light"/>
                <a:sym typeface="Helvetica Neue Light"/>
              </a:defRPr>
            </a:pPr>
          </a:p>
          <a:p>
            <a:pPr marR="457200" algn="l" defTabSz="457200">
              <a:lnSpc>
                <a:spcPct val="150000"/>
              </a:lnSpc>
              <a:defRPr sz="1800">
                <a:solidFill>
                  <a:srgbClr val="000000"/>
                </a:solidFill>
                <a:latin typeface="Helvetica Neue Light"/>
                <a:ea typeface="Helvetica Neue Light"/>
                <a:cs typeface="Helvetica Neue Light"/>
                <a:sym typeface="Helvetica Neue Light"/>
              </a:defRPr>
            </a:pPr>
          </a:p>
          <a:p>
            <a:pPr marR="457200" algn="l" defTabSz="457200">
              <a:lnSpc>
                <a:spcPct val="150000"/>
              </a:lnSpc>
              <a:defRPr sz="1800">
                <a:solidFill>
                  <a:srgbClr val="000000"/>
                </a:solidFill>
                <a:latin typeface="Helvetica Neue Light"/>
                <a:ea typeface="Helvetica Neue Light"/>
                <a:cs typeface="Helvetica Neue Light"/>
                <a:sym typeface="Helvetica Neue Light"/>
              </a:defRPr>
            </a:pPr>
          </a:p>
          <a:p>
            <a:pPr marR="457200" algn="l" defTabSz="457200">
              <a:lnSpc>
                <a:spcPct val="150000"/>
              </a:lnSpc>
              <a:defRPr sz="1800">
                <a:solidFill>
                  <a:srgbClr val="000000"/>
                </a:solidFill>
                <a:latin typeface="Helvetica Neue Light"/>
                <a:ea typeface="Helvetica Neue Light"/>
                <a:cs typeface="Helvetica Neue Light"/>
                <a:sym typeface="Helvetica Neue Light"/>
              </a:defRPr>
            </a:pPr>
          </a:p>
          <a:p>
            <a:pPr marR="457200" algn="l" defTabSz="457200">
              <a:lnSpc>
                <a:spcPct val="150000"/>
              </a:lnSpc>
              <a:defRPr sz="1800">
                <a:solidFill>
                  <a:srgbClr val="000000"/>
                </a:solidFill>
                <a:latin typeface="Helvetica Neue Light"/>
                <a:ea typeface="Helvetica Neue Light"/>
                <a:cs typeface="Helvetica Neue Light"/>
                <a:sym typeface="Helvetica Neue Light"/>
              </a:defRPr>
            </a:pPr>
          </a:p>
          <a:p>
            <a:pPr marR="457200" algn="l" defTabSz="457200">
              <a:lnSpc>
                <a:spcPct val="150000"/>
              </a:lnSpc>
              <a:defRPr sz="1800">
                <a:solidFill>
                  <a:srgbClr val="000000"/>
                </a:solidFill>
                <a:latin typeface="Helvetica Neue Light"/>
                <a:ea typeface="Helvetica Neue Light"/>
                <a:cs typeface="Helvetica Neue Light"/>
                <a:sym typeface="Helvetica Neue Light"/>
              </a:defRPr>
            </a:pPr>
            <a:r>
              <a:t>A big fan of Aretha’s…</a:t>
            </a:r>
          </a:p>
          <a:p>
            <a:pPr marR="457200" algn="l" defTabSz="457200">
              <a:lnSpc>
                <a:spcPct val="150000"/>
              </a:lnSpc>
              <a:defRPr sz="600">
                <a:solidFill>
                  <a:srgbClr val="000000"/>
                </a:solidFill>
                <a:latin typeface="Helvetica Neue Light"/>
                <a:ea typeface="Helvetica Neue Light"/>
                <a:cs typeface="Helvetica Neue Light"/>
                <a:sym typeface="Helvetica Neue Light"/>
              </a:defRPr>
            </a:pPr>
            <a:r>
              <a:t> </a:t>
            </a:r>
          </a:p>
          <a:p>
            <a:pPr marR="457200" algn="l" defTabSz="457200">
              <a:lnSpc>
                <a:spcPct val="150000"/>
              </a:lnSpc>
              <a:defRPr sz="1800">
                <a:solidFill>
                  <a:srgbClr val="000000"/>
                </a:solidFill>
                <a:latin typeface="Helvetica Neue Light"/>
                <a:ea typeface="Helvetica Neue Light"/>
                <a:cs typeface="Helvetica Neue Light"/>
                <a:sym typeface="Helvetica Neue Light"/>
              </a:defRPr>
            </a:pPr>
            <a:r>
              <a:t>Pollack enthusiastically signed up to film “The Making of Amazing Grace”. </a:t>
            </a:r>
          </a:p>
        </p:txBody>
      </p:sp>
      <p:grpSp>
        <p:nvGrpSpPr>
          <p:cNvPr id="260" name="Image"/>
          <p:cNvGrpSpPr/>
          <p:nvPr/>
        </p:nvGrpSpPr>
        <p:grpSpPr>
          <a:xfrm>
            <a:off x="3140126" y="2967940"/>
            <a:ext cx="9262303" cy="5592901"/>
            <a:chOff x="0" y="0"/>
            <a:chExt cx="9262302" cy="5592899"/>
          </a:xfrm>
        </p:grpSpPr>
        <p:pic>
          <p:nvPicPr>
            <p:cNvPr id="259" name="Image" descr="Image"/>
            <p:cNvPicPr>
              <a:picLocks noChangeAspect="1"/>
            </p:cNvPicPr>
            <p:nvPr/>
          </p:nvPicPr>
          <p:blipFill>
            <a:blip r:embed="rId2">
              <a:extLst/>
            </a:blip>
            <a:stretch>
              <a:fillRect/>
            </a:stretch>
          </p:blipFill>
          <p:spPr>
            <a:xfrm>
              <a:off x="127000" y="88900"/>
              <a:ext cx="9008303" cy="5262700"/>
            </a:xfrm>
            <a:prstGeom prst="rect">
              <a:avLst/>
            </a:prstGeom>
            <a:ln>
              <a:noFill/>
            </a:ln>
            <a:effectLst/>
          </p:spPr>
        </p:pic>
        <p:pic>
          <p:nvPicPr>
            <p:cNvPr id="258" name="Image" descr="Image"/>
            <p:cNvPicPr>
              <a:picLocks noChangeAspect="0"/>
            </p:cNvPicPr>
            <p:nvPr/>
          </p:nvPicPr>
          <p:blipFill>
            <a:blip r:embed="rId3">
              <a:extLst/>
            </a:blip>
            <a:stretch>
              <a:fillRect/>
            </a:stretch>
          </p:blipFill>
          <p:spPr>
            <a:xfrm>
              <a:off x="0" y="0"/>
              <a:ext cx="9262303" cy="5592900"/>
            </a:xfrm>
            <a:prstGeom prst="rect">
              <a:avLst/>
            </a:prstGeom>
            <a:effectLst/>
          </p:spPr>
        </p:pic>
      </p:grpSp>
      <p:grpSp>
        <p:nvGrpSpPr>
          <p:cNvPr id="263" name="Image"/>
          <p:cNvGrpSpPr/>
          <p:nvPr/>
        </p:nvGrpSpPr>
        <p:grpSpPr>
          <a:xfrm>
            <a:off x="8049601" y="7635767"/>
            <a:ext cx="4372046" cy="2197542"/>
            <a:chOff x="0" y="0"/>
            <a:chExt cx="4372044" cy="2197541"/>
          </a:xfrm>
        </p:grpSpPr>
        <p:pic>
          <p:nvPicPr>
            <p:cNvPr id="262" name="Image" descr="Image"/>
            <p:cNvPicPr>
              <a:picLocks noChangeAspect="1"/>
            </p:cNvPicPr>
            <p:nvPr/>
          </p:nvPicPr>
          <p:blipFill>
            <a:blip r:embed="rId4">
              <a:extLst/>
            </a:blip>
            <a:stretch>
              <a:fillRect/>
            </a:stretch>
          </p:blipFill>
          <p:spPr>
            <a:xfrm>
              <a:off x="127000" y="88900"/>
              <a:ext cx="4118045" cy="1867342"/>
            </a:xfrm>
            <a:prstGeom prst="rect">
              <a:avLst/>
            </a:prstGeom>
            <a:ln>
              <a:noFill/>
            </a:ln>
            <a:effectLst/>
          </p:spPr>
        </p:pic>
        <p:pic>
          <p:nvPicPr>
            <p:cNvPr id="261" name="Image" descr="Image"/>
            <p:cNvPicPr>
              <a:picLocks noChangeAspect="0"/>
            </p:cNvPicPr>
            <p:nvPr/>
          </p:nvPicPr>
          <p:blipFill>
            <a:blip r:embed="rId5">
              <a:extLst/>
            </a:blip>
            <a:stretch>
              <a:fillRect/>
            </a:stretch>
          </p:blipFill>
          <p:spPr>
            <a:xfrm>
              <a:off x="0" y="0"/>
              <a:ext cx="4372045" cy="2197542"/>
            </a:xfrm>
            <a:prstGeom prst="rect">
              <a:avLst/>
            </a:prstGeom>
            <a:effectLst/>
          </p:spPr>
        </p:pic>
      </p:grpSp>
      <p:grpSp>
        <p:nvGrpSpPr>
          <p:cNvPr id="266" name="Image"/>
          <p:cNvGrpSpPr/>
          <p:nvPr/>
        </p:nvGrpSpPr>
        <p:grpSpPr>
          <a:xfrm>
            <a:off x="173336" y="3118588"/>
            <a:ext cx="4149656" cy="2922583"/>
            <a:chOff x="0" y="0"/>
            <a:chExt cx="4149655" cy="2922581"/>
          </a:xfrm>
        </p:grpSpPr>
        <p:pic>
          <p:nvPicPr>
            <p:cNvPr id="265" name="Image" descr="Image"/>
            <p:cNvPicPr>
              <a:picLocks noChangeAspect="1"/>
            </p:cNvPicPr>
            <p:nvPr/>
          </p:nvPicPr>
          <p:blipFill>
            <a:blip r:embed="rId6">
              <a:extLst/>
            </a:blip>
            <a:stretch>
              <a:fillRect/>
            </a:stretch>
          </p:blipFill>
          <p:spPr>
            <a:xfrm>
              <a:off x="127000" y="88900"/>
              <a:ext cx="3895656" cy="2592382"/>
            </a:xfrm>
            <a:prstGeom prst="rect">
              <a:avLst/>
            </a:prstGeom>
            <a:ln>
              <a:noFill/>
            </a:ln>
            <a:effectLst/>
          </p:spPr>
        </p:pic>
        <p:pic>
          <p:nvPicPr>
            <p:cNvPr id="264" name="Image" descr="Image"/>
            <p:cNvPicPr>
              <a:picLocks noChangeAspect="0"/>
            </p:cNvPicPr>
            <p:nvPr/>
          </p:nvPicPr>
          <p:blipFill>
            <a:blip r:embed="rId7">
              <a:extLst/>
            </a:blip>
            <a:stretch>
              <a:fillRect/>
            </a:stretch>
          </p:blipFill>
          <p:spPr>
            <a:xfrm>
              <a:off x="0" y="0"/>
              <a:ext cx="4149656" cy="2922582"/>
            </a:xfrm>
            <a:prstGeom prst="rect">
              <a:avLst/>
            </a:prstGeom>
            <a:effectLst/>
          </p:spPr>
        </p:pic>
      </p:gr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70" name="Image"/>
          <p:cNvGrpSpPr/>
          <p:nvPr/>
        </p:nvGrpSpPr>
        <p:grpSpPr>
          <a:xfrm>
            <a:off x="31105" y="3518936"/>
            <a:ext cx="12942590" cy="2715728"/>
            <a:chOff x="0" y="0"/>
            <a:chExt cx="12942588" cy="2715726"/>
          </a:xfrm>
        </p:grpSpPr>
        <p:pic>
          <p:nvPicPr>
            <p:cNvPr id="269" name="Image" descr="Image"/>
            <p:cNvPicPr>
              <a:picLocks noChangeAspect="1"/>
            </p:cNvPicPr>
            <p:nvPr/>
          </p:nvPicPr>
          <p:blipFill>
            <a:blip r:embed="rId2">
              <a:extLst/>
            </a:blip>
            <a:srcRect l="7511" t="47395" r="16902" b="34388"/>
            <a:stretch>
              <a:fillRect/>
            </a:stretch>
          </p:blipFill>
          <p:spPr>
            <a:xfrm>
              <a:off x="127000" y="88900"/>
              <a:ext cx="12688589" cy="2385527"/>
            </a:xfrm>
            <a:prstGeom prst="rect">
              <a:avLst/>
            </a:prstGeom>
            <a:ln>
              <a:noFill/>
            </a:ln>
            <a:effectLst/>
          </p:spPr>
        </p:pic>
        <p:pic>
          <p:nvPicPr>
            <p:cNvPr id="268" name="Image" descr="Image"/>
            <p:cNvPicPr>
              <a:picLocks noChangeAspect="0"/>
            </p:cNvPicPr>
            <p:nvPr/>
          </p:nvPicPr>
          <p:blipFill>
            <a:blip r:embed="rId3">
              <a:extLst/>
            </a:blip>
            <a:stretch>
              <a:fillRect/>
            </a:stretch>
          </p:blipFill>
          <p:spPr>
            <a:xfrm>
              <a:off x="0" y="0"/>
              <a:ext cx="12942589" cy="2715727"/>
            </a:xfrm>
            <a:prstGeom prst="rect">
              <a:avLst/>
            </a:prstGeom>
            <a:effectLst/>
          </p:spPr>
        </p:pic>
      </p:gr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2" name="The production ran into bad luck.…"/>
          <p:cNvSpPr txBox="1"/>
          <p:nvPr>
            <p:ph type="body" idx="1"/>
          </p:nvPr>
        </p:nvSpPr>
        <p:spPr>
          <a:xfrm>
            <a:off x="779906" y="492317"/>
            <a:ext cx="11120360" cy="4888675"/>
          </a:xfrm>
          <a:prstGeom prst="rect">
            <a:avLst/>
          </a:prstGeom>
        </p:spPr>
        <p:txBody>
          <a:bodyPr/>
          <a:lstStyle/>
          <a:p>
            <a:pPr marL="0" indent="0" defTabSz="342900">
              <a:spcBef>
                <a:spcPts val="1200"/>
              </a:spcBef>
              <a:buClrTx/>
              <a:buSzTx/>
              <a:buNone/>
              <a:defRPr sz="2100">
                <a:solidFill>
                  <a:srgbClr val="000000"/>
                </a:solidFill>
                <a:latin typeface="Helvetica Neue Light"/>
                <a:ea typeface="Helvetica Neue Light"/>
                <a:cs typeface="Helvetica Neue Light"/>
                <a:sym typeface="Helvetica Neue Light"/>
              </a:defRPr>
            </a:pPr>
            <a:r>
              <a:t>The production ran into bad luck. </a:t>
            </a:r>
          </a:p>
          <a:p>
            <a:pPr marL="0" indent="0" defTabSz="342900">
              <a:spcBef>
                <a:spcPts val="1200"/>
              </a:spcBef>
              <a:buClrTx/>
              <a:buSzTx/>
              <a:buNone/>
              <a:defRPr sz="2100">
                <a:solidFill>
                  <a:srgbClr val="000000"/>
                </a:solidFill>
                <a:latin typeface="Helvetica Neue Light"/>
                <a:ea typeface="Helvetica Neue Light"/>
                <a:cs typeface="Helvetica Neue Light"/>
                <a:sym typeface="Helvetica Neue Light"/>
              </a:defRPr>
            </a:pPr>
            <a:r>
              <a:t>There were no clappers on the shoot so there were no markers to guide the sound into sync with the picture. </a:t>
            </a:r>
          </a:p>
          <a:p>
            <a:pPr marL="0" indent="0" defTabSz="342900">
              <a:spcBef>
                <a:spcPts val="1200"/>
              </a:spcBef>
              <a:buClrTx/>
              <a:buSzTx/>
              <a:buNone/>
              <a:defRPr sz="2100">
                <a:solidFill>
                  <a:srgbClr val="000000"/>
                </a:solidFill>
                <a:latin typeface="Helvetica Neue Light"/>
                <a:ea typeface="Helvetica Neue Light"/>
                <a:cs typeface="Helvetica Neue Light"/>
                <a:sym typeface="Helvetica Neue Light"/>
              </a:defRPr>
            </a:pPr>
            <a:r>
              <a:t>To compound the problem, the Nagra tape recorder was running slightly slower than the cameras. </a:t>
            </a:r>
          </a:p>
          <a:p>
            <a:pPr marL="0" indent="0" defTabSz="342900">
              <a:spcBef>
                <a:spcPts val="1200"/>
              </a:spcBef>
              <a:buClrTx/>
              <a:buSzTx/>
              <a:buNone/>
              <a:defRPr sz="2100">
                <a:solidFill>
                  <a:srgbClr val="000000"/>
                </a:solidFill>
                <a:latin typeface="Helvetica Neue Light"/>
                <a:ea typeface="Helvetica Neue Light"/>
                <a:cs typeface="Helvetica Neue Light"/>
                <a:sym typeface="Helvetica Neue Light"/>
              </a:defRPr>
            </a:pPr>
            <a:r>
              <a:t>Warners hired lip-readers and specialist editors… with no luck. </a:t>
            </a:r>
          </a:p>
          <a:p>
            <a:pPr marL="0" indent="0" defTabSz="342900">
              <a:spcBef>
                <a:spcPts val="1200"/>
              </a:spcBef>
              <a:buClrTx/>
              <a:buSzTx/>
              <a:buNone/>
              <a:defRPr sz="2100">
                <a:solidFill>
                  <a:srgbClr val="000000"/>
                </a:solidFill>
                <a:latin typeface="Helvetica Neue Light"/>
                <a:ea typeface="Helvetica Neue Light"/>
                <a:cs typeface="Helvetica Neue Light"/>
                <a:sym typeface="Helvetica Neue Light"/>
              </a:defRPr>
            </a:pPr>
          </a:p>
          <a:p>
            <a:pPr marL="0" indent="0" defTabSz="342900">
              <a:spcBef>
                <a:spcPts val="1200"/>
              </a:spcBef>
              <a:buClrTx/>
              <a:buSzTx/>
              <a:buNone/>
              <a:defRPr sz="2100">
                <a:solidFill>
                  <a:srgbClr val="000000"/>
                </a:solidFill>
                <a:latin typeface="Helvetica Neue Light"/>
                <a:ea typeface="Helvetica Neue Light"/>
                <a:cs typeface="Helvetica Neue Light"/>
                <a:sym typeface="Helvetica Neue Light"/>
              </a:defRPr>
            </a:pPr>
          </a:p>
          <a:p>
            <a:pPr marL="0" indent="0" defTabSz="342900">
              <a:spcBef>
                <a:spcPts val="1200"/>
              </a:spcBef>
              <a:buClrTx/>
              <a:buSzTx/>
              <a:buNone/>
              <a:defRPr sz="2100">
                <a:solidFill>
                  <a:srgbClr val="000000"/>
                </a:solidFill>
                <a:latin typeface="Helvetica Neue Light"/>
                <a:ea typeface="Helvetica Neue Light"/>
                <a:cs typeface="Helvetica Neue Light"/>
                <a:sym typeface="Helvetica Neue Light"/>
              </a:defRPr>
            </a:pPr>
          </a:p>
          <a:p>
            <a:pPr marL="0" indent="0" defTabSz="342900">
              <a:spcBef>
                <a:spcPts val="1200"/>
              </a:spcBef>
              <a:buClrTx/>
              <a:buSzTx/>
              <a:buNone/>
              <a:defRPr sz="2100">
                <a:solidFill>
                  <a:srgbClr val="000000"/>
                </a:solidFill>
                <a:latin typeface="Helvetica Neue Light"/>
                <a:ea typeface="Helvetica Neue Light"/>
                <a:cs typeface="Helvetica Neue Light"/>
                <a:sym typeface="Helvetica Neue Light"/>
              </a:defRPr>
            </a:pPr>
            <a:r>
              <a:t>After the remarkable two days of recording, the editors- and the studio- gave up. </a:t>
            </a:r>
          </a:p>
        </p:txBody>
      </p:sp>
      <p:grpSp>
        <p:nvGrpSpPr>
          <p:cNvPr id="275" name="Image"/>
          <p:cNvGrpSpPr/>
          <p:nvPr/>
        </p:nvGrpSpPr>
        <p:grpSpPr>
          <a:xfrm>
            <a:off x="1652346" y="4906306"/>
            <a:ext cx="7741270" cy="4608640"/>
            <a:chOff x="0" y="0"/>
            <a:chExt cx="7741269" cy="4608639"/>
          </a:xfrm>
        </p:grpSpPr>
        <p:pic>
          <p:nvPicPr>
            <p:cNvPr id="274" name="Image" descr="Image"/>
            <p:cNvPicPr>
              <a:picLocks noChangeAspect="1"/>
            </p:cNvPicPr>
            <p:nvPr/>
          </p:nvPicPr>
          <p:blipFill>
            <a:blip r:embed="rId2">
              <a:extLst/>
            </a:blip>
            <a:stretch>
              <a:fillRect/>
            </a:stretch>
          </p:blipFill>
          <p:spPr>
            <a:xfrm>
              <a:off x="127000" y="88900"/>
              <a:ext cx="7487270" cy="4278440"/>
            </a:xfrm>
            <a:prstGeom prst="rect">
              <a:avLst/>
            </a:prstGeom>
            <a:ln>
              <a:noFill/>
            </a:ln>
            <a:effectLst/>
          </p:spPr>
        </p:pic>
        <p:pic>
          <p:nvPicPr>
            <p:cNvPr id="273" name="Image" descr="Image"/>
            <p:cNvPicPr>
              <a:picLocks noChangeAspect="0"/>
            </p:cNvPicPr>
            <p:nvPr/>
          </p:nvPicPr>
          <p:blipFill>
            <a:blip r:embed="rId3">
              <a:extLst/>
            </a:blip>
            <a:stretch>
              <a:fillRect/>
            </a:stretch>
          </p:blipFill>
          <p:spPr>
            <a:xfrm>
              <a:off x="0" y="0"/>
              <a:ext cx="7741270" cy="4608640"/>
            </a:xfrm>
            <a:prstGeom prst="rect">
              <a:avLst/>
            </a:prstGeom>
            <a:effectLst/>
          </p:spPr>
        </p:pic>
      </p:grpSp>
      <p:grpSp>
        <p:nvGrpSpPr>
          <p:cNvPr id="278" name="Image"/>
          <p:cNvGrpSpPr/>
          <p:nvPr/>
        </p:nvGrpSpPr>
        <p:grpSpPr>
          <a:xfrm>
            <a:off x="4119189" y="3025511"/>
            <a:ext cx="6680201" cy="1485901"/>
            <a:chOff x="0" y="0"/>
            <a:chExt cx="6680200" cy="1485900"/>
          </a:xfrm>
        </p:grpSpPr>
        <p:pic>
          <p:nvPicPr>
            <p:cNvPr id="277" name="Image" descr="Image"/>
            <p:cNvPicPr>
              <a:picLocks noChangeAspect="1"/>
            </p:cNvPicPr>
            <p:nvPr/>
          </p:nvPicPr>
          <p:blipFill>
            <a:blip r:embed="rId4">
              <a:extLst/>
            </a:blip>
            <a:stretch>
              <a:fillRect/>
            </a:stretch>
          </p:blipFill>
          <p:spPr>
            <a:xfrm>
              <a:off x="127000" y="88900"/>
              <a:ext cx="6426200" cy="1155700"/>
            </a:xfrm>
            <a:prstGeom prst="rect">
              <a:avLst/>
            </a:prstGeom>
            <a:ln>
              <a:noFill/>
            </a:ln>
            <a:effectLst/>
          </p:spPr>
        </p:pic>
        <p:pic>
          <p:nvPicPr>
            <p:cNvPr id="276" name="Image" descr="Image"/>
            <p:cNvPicPr>
              <a:picLocks noChangeAspect="0"/>
            </p:cNvPicPr>
            <p:nvPr/>
          </p:nvPicPr>
          <p:blipFill>
            <a:blip r:embed="rId5">
              <a:extLst/>
            </a:blip>
            <a:stretch>
              <a:fillRect/>
            </a:stretch>
          </p:blipFill>
          <p:spPr>
            <a:xfrm>
              <a:off x="0" y="0"/>
              <a:ext cx="6680200" cy="1485900"/>
            </a:xfrm>
            <a:prstGeom prst="rect">
              <a:avLst/>
            </a:prstGeom>
            <a:effectLst/>
          </p:spPr>
        </p:pic>
      </p:gr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0" name="Image" descr="Image"/>
          <p:cNvPicPr>
            <a:picLocks noChangeAspect="1"/>
          </p:cNvPicPr>
          <p:nvPr/>
        </p:nvPicPr>
        <p:blipFill>
          <a:blip r:embed="rId2">
            <a:extLst/>
          </a:blip>
          <a:stretch>
            <a:fillRect/>
          </a:stretch>
        </p:blipFill>
        <p:spPr>
          <a:xfrm>
            <a:off x="163688" y="0"/>
            <a:ext cx="12677424" cy="9753600"/>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2" name="The film was in the Warner vaults for almost 40 years before former Atlantic staff producer/Wexler protégé Alan Elliott came to Wexler and Pollack… and together approached Warner Brothers about finishing the film."/>
          <p:cNvSpPr txBox="1"/>
          <p:nvPr>
            <p:ph type="title"/>
          </p:nvPr>
        </p:nvSpPr>
        <p:spPr>
          <a:xfrm>
            <a:off x="1016000" y="7658407"/>
            <a:ext cx="10972800" cy="1854201"/>
          </a:xfrm>
          <a:prstGeom prst="rect">
            <a:avLst/>
          </a:prstGeom>
        </p:spPr>
        <p:txBody>
          <a:bodyPr/>
          <a:lstStyle>
            <a:lvl1pPr algn="l" defTabSz="457200">
              <a:spcBef>
                <a:spcPts val="1600"/>
              </a:spcBef>
              <a:defRPr sz="2800">
                <a:solidFill>
                  <a:srgbClr val="000000"/>
                </a:solidFill>
                <a:latin typeface="Helvetica Neue Light"/>
                <a:ea typeface="Helvetica Neue Light"/>
                <a:cs typeface="Helvetica Neue Light"/>
                <a:sym typeface="Helvetica Neue Light"/>
              </a:defRPr>
            </a:lvl1pPr>
          </a:lstStyle>
          <a:p>
            <a:pPr/>
            <a:r>
              <a:t>The film was in the Warner vaults for almost 40 years before former Atlantic staff producer/Wexler protégé Alan Elliott came to Wexler and Pollack… and together approached Warner Brothers about finishing the film.</a:t>
            </a:r>
          </a:p>
        </p:txBody>
      </p:sp>
      <p:grpSp>
        <p:nvGrpSpPr>
          <p:cNvPr id="285" name="Image"/>
          <p:cNvGrpSpPr/>
          <p:nvPr/>
        </p:nvGrpSpPr>
        <p:grpSpPr>
          <a:xfrm>
            <a:off x="86277" y="424069"/>
            <a:ext cx="12832246" cy="7193787"/>
            <a:chOff x="0" y="0"/>
            <a:chExt cx="12832245" cy="7193785"/>
          </a:xfrm>
        </p:grpSpPr>
        <p:pic>
          <p:nvPicPr>
            <p:cNvPr id="284" name="Image" descr="Image"/>
            <p:cNvPicPr>
              <a:picLocks noChangeAspect="1"/>
            </p:cNvPicPr>
            <p:nvPr/>
          </p:nvPicPr>
          <p:blipFill>
            <a:blip r:embed="rId2">
              <a:extLst/>
            </a:blip>
            <a:stretch>
              <a:fillRect/>
            </a:stretch>
          </p:blipFill>
          <p:spPr>
            <a:xfrm>
              <a:off x="127000" y="88900"/>
              <a:ext cx="12578246" cy="6863586"/>
            </a:xfrm>
            <a:prstGeom prst="rect">
              <a:avLst/>
            </a:prstGeom>
            <a:ln>
              <a:noFill/>
            </a:ln>
            <a:effectLst/>
          </p:spPr>
        </p:pic>
        <p:pic>
          <p:nvPicPr>
            <p:cNvPr id="283" name="Image" descr="Image"/>
            <p:cNvPicPr>
              <a:picLocks noChangeAspect="0"/>
            </p:cNvPicPr>
            <p:nvPr/>
          </p:nvPicPr>
          <p:blipFill>
            <a:blip r:embed="rId3">
              <a:extLst/>
            </a:blip>
            <a:stretch>
              <a:fillRect/>
            </a:stretch>
          </p:blipFill>
          <p:spPr>
            <a:xfrm>
              <a:off x="0" y="0"/>
              <a:ext cx="12832246" cy="7193786"/>
            </a:xfrm>
            <a:prstGeom prst="rect">
              <a:avLst/>
            </a:prstGeom>
            <a:effectLst/>
          </p:spPr>
        </p:pic>
      </p:gr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7C8052"/>
        </a:solidFill>
      </p:bgPr>
    </p:bg>
    <p:spTree>
      <p:nvGrpSpPr>
        <p:cNvPr id="1" name=""/>
        <p:cNvGrpSpPr/>
        <p:nvPr/>
      </p:nvGrpSpPr>
      <p:grpSpPr>
        <a:xfrm>
          <a:off x="0" y="0"/>
          <a:ext cx="0" cy="0"/>
          <a:chOff x="0" y="0"/>
          <a:chExt cx="0" cy="0"/>
        </a:xfrm>
      </p:grpSpPr>
      <p:pic>
        <p:nvPicPr>
          <p:cNvPr id="287" name="AmazingGrace.pdf" descr="AmazingGrace.pdf"/>
          <p:cNvPicPr>
            <a:picLocks noChangeAspect="1"/>
          </p:cNvPicPr>
          <p:nvPr/>
        </p:nvPicPr>
        <p:blipFill>
          <a:blip r:embed="rId2">
            <a:extLst/>
          </a:blip>
          <a:stretch>
            <a:fillRect/>
          </a:stretch>
        </p:blipFill>
        <p:spPr>
          <a:xfrm>
            <a:off x="1630768" y="444341"/>
            <a:ext cx="9743264" cy="4900630"/>
          </a:xfrm>
          <a:prstGeom prst="rect">
            <a:avLst/>
          </a:prstGeom>
          <a:ln w="12700">
            <a:miter lim="400000"/>
          </a:ln>
        </p:spPr>
      </p:pic>
      <p:sp>
        <p:nvSpPr>
          <p:cNvPr id="288" name="ARETHA HISTORY"/>
          <p:cNvSpPr txBox="1"/>
          <p:nvPr/>
        </p:nvSpPr>
        <p:spPr>
          <a:xfrm>
            <a:off x="7757344" y="4861713"/>
            <a:ext cx="4449979" cy="708429"/>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lgn="l">
              <a:defRPr cap="all">
                <a:solidFill>
                  <a:srgbClr val="B8FFFC"/>
                </a:solidFill>
                <a:latin typeface="Helvetica Neue Light"/>
                <a:ea typeface="Helvetica Neue Light"/>
                <a:cs typeface="Helvetica Neue Light"/>
                <a:sym typeface="Helvetica Neue Light"/>
              </a:defRPr>
            </a:lvl1pPr>
          </a:lstStyle>
          <a:p>
            <a:pPr/>
            <a:r>
              <a:t>ARETHA HISTORY</a:t>
            </a:r>
          </a:p>
        </p:txBody>
      </p:sp>
      <p:pic>
        <p:nvPicPr>
          <p:cNvPr id="289" name="Image" descr="Image"/>
          <p:cNvPicPr>
            <a:picLocks noChangeAspect="1"/>
          </p:cNvPicPr>
          <p:nvPr/>
        </p:nvPicPr>
        <p:blipFill>
          <a:blip r:embed="rId3">
            <a:alphaModFix amt="11074"/>
            <a:extLst/>
          </a:blip>
          <a:srcRect l="0" t="0" r="0" b="10790"/>
          <a:stretch>
            <a:fillRect/>
          </a:stretch>
        </p:blipFill>
        <p:spPr>
          <a:xfrm>
            <a:off x="-679223" y="5673101"/>
            <a:ext cx="13979483" cy="4152753"/>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1" name="Aretha’s father, C. L. Franklin, was arguably Gospel’s greatest preacher and shouter, a great singer, a friend and colleague of Martin Luther King and a powerful figure who toured the country with a Gospel show that included Aretha as soon as she was old enough to peer over the pulpit.…"/>
          <p:cNvSpPr txBox="1"/>
          <p:nvPr>
            <p:ph type="body" sz="half" idx="1"/>
          </p:nvPr>
        </p:nvSpPr>
        <p:spPr>
          <a:xfrm>
            <a:off x="317500" y="2924026"/>
            <a:ext cx="12369801" cy="3594101"/>
          </a:xfrm>
          <a:prstGeom prst="rect">
            <a:avLst/>
          </a:prstGeom>
        </p:spPr>
        <p:txBody>
          <a:bodyPr/>
          <a:lstStyle/>
          <a:p>
            <a:pPr marL="0" marR="457200" indent="0" algn="ctr" defTabSz="457200">
              <a:spcBef>
                <a:spcPts val="1000"/>
              </a:spcBef>
              <a:buClrTx/>
              <a:buSzTx/>
              <a:buNone/>
              <a:defRPr sz="2400">
                <a:solidFill>
                  <a:srgbClr val="000000"/>
                </a:solidFill>
                <a:latin typeface="Helvetica Neue Light"/>
                <a:ea typeface="Helvetica Neue Light"/>
                <a:cs typeface="Helvetica Neue Light"/>
                <a:sym typeface="Helvetica Neue Light"/>
              </a:defRPr>
            </a:pPr>
            <a:r>
              <a:t>Aretha’s father, C. L. Franklin, was arguably Gospel’s greatest preacher and shouter, a great singer, a friend and colleague of Martin Luther King and a powerful figure who toured the country with a Gospel show that included Aretha as soon as she was old enough to peer over the pulpit. </a:t>
            </a:r>
          </a:p>
          <a:p>
            <a:pPr marL="0" marR="457200" indent="0" algn="ctr" defTabSz="457200">
              <a:spcBef>
                <a:spcPts val="1000"/>
              </a:spcBef>
              <a:buClrTx/>
              <a:buSzTx/>
              <a:buNone/>
              <a:defRPr sz="2400">
                <a:solidFill>
                  <a:srgbClr val="000000"/>
                </a:solidFill>
                <a:latin typeface="Helvetica Neue Light"/>
                <a:ea typeface="Helvetica Neue Light"/>
                <a:cs typeface="Helvetica Neue Light"/>
                <a:sym typeface="Helvetica Neue Light"/>
              </a:defRPr>
            </a:pPr>
            <a:r>
              <a:t>Aretha learned directly from Mahalia Jackson, from Clara Ward and from Sam Cooke on whom she had a girl-hood crush. “Amazing Grace” was her return home, her tribute to her family and to the childhood that had shaped her. </a:t>
            </a:r>
          </a:p>
        </p:txBody>
      </p:sp>
      <p:pic>
        <p:nvPicPr>
          <p:cNvPr id="292" name="Image" descr="Image"/>
          <p:cNvPicPr>
            <a:picLocks noChangeAspect="1"/>
          </p:cNvPicPr>
          <p:nvPr/>
        </p:nvPicPr>
        <p:blipFill>
          <a:blip r:embed="rId2">
            <a:alphaModFix amt="14999"/>
            <a:extLst/>
          </a:blip>
          <a:stretch>
            <a:fillRect/>
          </a:stretch>
        </p:blipFill>
        <p:spPr>
          <a:xfrm>
            <a:off x="-254075" y="5971229"/>
            <a:ext cx="16712028" cy="3342407"/>
          </a:xfrm>
          <a:prstGeom prst="rect">
            <a:avLst/>
          </a:prstGeom>
          <a:ln w="12700">
            <a:miter lim="400000"/>
          </a:ln>
          <a:effectLst>
            <a:reflection blurRad="0" stA="50000" stPos="0" endA="0" endPos="40000" dist="0" dir="5400000" fadeDir="5400000" sx="100000" sy="-100000" kx="0" ky="0" algn="bl" rotWithShape="0"/>
          </a:effectLst>
        </p:spPr>
      </p:pic>
      <p:grpSp>
        <p:nvGrpSpPr>
          <p:cNvPr id="295" name="Image"/>
          <p:cNvGrpSpPr/>
          <p:nvPr/>
        </p:nvGrpSpPr>
        <p:grpSpPr>
          <a:xfrm>
            <a:off x="8793024" y="415628"/>
            <a:ext cx="2499437" cy="2566203"/>
            <a:chOff x="0" y="0"/>
            <a:chExt cx="2499436" cy="2566201"/>
          </a:xfrm>
        </p:grpSpPr>
        <p:pic>
          <p:nvPicPr>
            <p:cNvPr id="294" name="Image" descr="Image"/>
            <p:cNvPicPr>
              <a:picLocks noChangeAspect="1"/>
            </p:cNvPicPr>
            <p:nvPr/>
          </p:nvPicPr>
          <p:blipFill>
            <a:blip r:embed="rId3">
              <a:extLst/>
            </a:blip>
            <a:srcRect l="0" t="0" r="0" b="0"/>
            <a:stretch>
              <a:fillRect/>
            </a:stretch>
          </p:blipFill>
          <p:spPr>
            <a:xfrm>
              <a:off x="127000" y="88900"/>
              <a:ext cx="2245437" cy="2236002"/>
            </a:xfrm>
            <a:prstGeom prst="rect">
              <a:avLst/>
            </a:prstGeom>
            <a:ln>
              <a:noFill/>
            </a:ln>
            <a:effectLst/>
          </p:spPr>
        </p:pic>
        <p:pic>
          <p:nvPicPr>
            <p:cNvPr id="293" name="Image" descr="Image"/>
            <p:cNvPicPr>
              <a:picLocks noChangeAspect="0"/>
            </p:cNvPicPr>
            <p:nvPr/>
          </p:nvPicPr>
          <p:blipFill>
            <a:blip r:embed="rId4">
              <a:extLst/>
            </a:blip>
            <a:stretch>
              <a:fillRect/>
            </a:stretch>
          </p:blipFill>
          <p:spPr>
            <a:xfrm>
              <a:off x="0" y="0"/>
              <a:ext cx="2499437" cy="2566202"/>
            </a:xfrm>
            <a:prstGeom prst="rect">
              <a:avLst/>
            </a:prstGeom>
            <a:effectLst/>
          </p:spPr>
        </p:pic>
      </p:grpSp>
      <p:grpSp>
        <p:nvGrpSpPr>
          <p:cNvPr id="298" name="Image"/>
          <p:cNvGrpSpPr/>
          <p:nvPr/>
        </p:nvGrpSpPr>
        <p:grpSpPr>
          <a:xfrm>
            <a:off x="9939120" y="6207370"/>
            <a:ext cx="2006601" cy="2870201"/>
            <a:chOff x="0" y="0"/>
            <a:chExt cx="2006600" cy="2870200"/>
          </a:xfrm>
        </p:grpSpPr>
        <p:pic>
          <p:nvPicPr>
            <p:cNvPr id="297" name="Image" descr="Image"/>
            <p:cNvPicPr>
              <a:picLocks noChangeAspect="1"/>
            </p:cNvPicPr>
            <p:nvPr/>
          </p:nvPicPr>
          <p:blipFill>
            <a:blip r:embed="rId5">
              <a:extLst/>
            </a:blip>
            <a:stretch>
              <a:fillRect/>
            </a:stretch>
          </p:blipFill>
          <p:spPr>
            <a:xfrm>
              <a:off x="127000" y="88900"/>
              <a:ext cx="1752600" cy="2540000"/>
            </a:xfrm>
            <a:prstGeom prst="rect">
              <a:avLst/>
            </a:prstGeom>
            <a:ln>
              <a:noFill/>
            </a:ln>
            <a:effectLst/>
          </p:spPr>
        </p:pic>
        <p:pic>
          <p:nvPicPr>
            <p:cNvPr id="296" name="Image" descr="Image"/>
            <p:cNvPicPr>
              <a:picLocks noChangeAspect="0"/>
            </p:cNvPicPr>
            <p:nvPr/>
          </p:nvPicPr>
          <p:blipFill>
            <a:blip r:embed="rId6">
              <a:extLst/>
            </a:blip>
            <a:stretch>
              <a:fillRect/>
            </a:stretch>
          </p:blipFill>
          <p:spPr>
            <a:xfrm>
              <a:off x="0" y="0"/>
              <a:ext cx="2006600" cy="2870200"/>
            </a:xfrm>
            <a:prstGeom prst="rect">
              <a:avLst/>
            </a:prstGeom>
            <a:effectLst/>
          </p:spPr>
        </p:pic>
      </p:grpSp>
      <p:grpSp>
        <p:nvGrpSpPr>
          <p:cNvPr id="301" name="Image"/>
          <p:cNvGrpSpPr/>
          <p:nvPr/>
        </p:nvGrpSpPr>
        <p:grpSpPr>
          <a:xfrm>
            <a:off x="1059079" y="6074805"/>
            <a:ext cx="2743201" cy="3594101"/>
            <a:chOff x="0" y="0"/>
            <a:chExt cx="2743200" cy="3594100"/>
          </a:xfrm>
        </p:grpSpPr>
        <p:pic>
          <p:nvPicPr>
            <p:cNvPr id="300" name="Image" descr="Image"/>
            <p:cNvPicPr>
              <a:picLocks noChangeAspect="1"/>
            </p:cNvPicPr>
            <p:nvPr/>
          </p:nvPicPr>
          <p:blipFill>
            <a:blip r:embed="rId7">
              <a:extLst/>
            </a:blip>
            <a:stretch>
              <a:fillRect/>
            </a:stretch>
          </p:blipFill>
          <p:spPr>
            <a:xfrm>
              <a:off x="127000" y="88900"/>
              <a:ext cx="2489200" cy="3263900"/>
            </a:xfrm>
            <a:prstGeom prst="rect">
              <a:avLst/>
            </a:prstGeom>
            <a:ln>
              <a:noFill/>
            </a:ln>
            <a:effectLst/>
          </p:spPr>
        </p:pic>
        <p:pic>
          <p:nvPicPr>
            <p:cNvPr id="299" name="Image" descr="Image"/>
            <p:cNvPicPr>
              <a:picLocks noChangeAspect="0"/>
            </p:cNvPicPr>
            <p:nvPr/>
          </p:nvPicPr>
          <p:blipFill>
            <a:blip r:embed="rId8">
              <a:extLst/>
            </a:blip>
            <a:stretch>
              <a:fillRect/>
            </a:stretch>
          </p:blipFill>
          <p:spPr>
            <a:xfrm>
              <a:off x="0" y="0"/>
              <a:ext cx="2743200" cy="3594100"/>
            </a:xfrm>
            <a:prstGeom prst="rect">
              <a:avLst/>
            </a:prstGeom>
            <a:effectLst/>
          </p:spPr>
        </p:pic>
      </p:grpSp>
      <p:grpSp>
        <p:nvGrpSpPr>
          <p:cNvPr id="304" name="Image"/>
          <p:cNvGrpSpPr/>
          <p:nvPr/>
        </p:nvGrpSpPr>
        <p:grpSpPr>
          <a:xfrm>
            <a:off x="3622584" y="6436755"/>
            <a:ext cx="3874852" cy="2870201"/>
            <a:chOff x="0" y="0"/>
            <a:chExt cx="3874851" cy="2870200"/>
          </a:xfrm>
        </p:grpSpPr>
        <p:pic>
          <p:nvPicPr>
            <p:cNvPr id="303" name="Image" descr="Image"/>
            <p:cNvPicPr>
              <a:picLocks noChangeAspect="1"/>
            </p:cNvPicPr>
            <p:nvPr/>
          </p:nvPicPr>
          <p:blipFill>
            <a:blip r:embed="rId9">
              <a:extLst/>
            </a:blip>
            <a:stretch>
              <a:fillRect/>
            </a:stretch>
          </p:blipFill>
          <p:spPr>
            <a:xfrm>
              <a:off x="127000" y="88900"/>
              <a:ext cx="3620852" cy="2540000"/>
            </a:xfrm>
            <a:prstGeom prst="rect">
              <a:avLst/>
            </a:prstGeom>
            <a:ln>
              <a:noFill/>
            </a:ln>
            <a:effectLst/>
          </p:spPr>
        </p:pic>
        <p:pic>
          <p:nvPicPr>
            <p:cNvPr id="302" name="Image" descr="Image"/>
            <p:cNvPicPr>
              <a:picLocks noChangeAspect="0"/>
            </p:cNvPicPr>
            <p:nvPr/>
          </p:nvPicPr>
          <p:blipFill>
            <a:blip r:embed="rId10">
              <a:extLst/>
            </a:blip>
            <a:stretch>
              <a:fillRect/>
            </a:stretch>
          </p:blipFill>
          <p:spPr>
            <a:xfrm>
              <a:off x="0" y="0"/>
              <a:ext cx="3874852" cy="2870200"/>
            </a:xfrm>
            <a:prstGeom prst="rect">
              <a:avLst/>
            </a:prstGeom>
            <a:effectLst/>
          </p:spPr>
        </p:pic>
      </p:grpSp>
      <p:grpSp>
        <p:nvGrpSpPr>
          <p:cNvPr id="307" name="Image"/>
          <p:cNvGrpSpPr/>
          <p:nvPr/>
        </p:nvGrpSpPr>
        <p:grpSpPr>
          <a:xfrm>
            <a:off x="1712339" y="352529"/>
            <a:ext cx="3302001" cy="2692401"/>
            <a:chOff x="0" y="0"/>
            <a:chExt cx="3302000" cy="2692400"/>
          </a:xfrm>
        </p:grpSpPr>
        <p:pic>
          <p:nvPicPr>
            <p:cNvPr id="306" name="Image" descr="Image"/>
            <p:cNvPicPr>
              <a:picLocks noChangeAspect="1"/>
            </p:cNvPicPr>
            <p:nvPr/>
          </p:nvPicPr>
          <p:blipFill>
            <a:blip r:embed="rId11">
              <a:extLst/>
            </a:blip>
            <a:stretch>
              <a:fillRect/>
            </a:stretch>
          </p:blipFill>
          <p:spPr>
            <a:xfrm>
              <a:off x="127000" y="88900"/>
              <a:ext cx="3048000" cy="2362200"/>
            </a:xfrm>
            <a:prstGeom prst="rect">
              <a:avLst/>
            </a:prstGeom>
            <a:ln>
              <a:noFill/>
            </a:ln>
            <a:effectLst/>
          </p:spPr>
        </p:pic>
        <p:pic>
          <p:nvPicPr>
            <p:cNvPr id="305" name="Image" descr="Image"/>
            <p:cNvPicPr>
              <a:picLocks noChangeAspect="0"/>
            </p:cNvPicPr>
            <p:nvPr/>
          </p:nvPicPr>
          <p:blipFill>
            <a:blip r:embed="rId12">
              <a:extLst/>
            </a:blip>
            <a:stretch>
              <a:fillRect/>
            </a:stretch>
          </p:blipFill>
          <p:spPr>
            <a:xfrm>
              <a:off x="0" y="0"/>
              <a:ext cx="3302000" cy="2692400"/>
            </a:xfrm>
            <a:prstGeom prst="rect">
              <a:avLst/>
            </a:prstGeom>
            <a:effectLst/>
          </p:spPr>
        </p:pic>
      </p:grpSp>
      <p:grpSp>
        <p:nvGrpSpPr>
          <p:cNvPr id="310" name="Image"/>
          <p:cNvGrpSpPr/>
          <p:nvPr/>
        </p:nvGrpSpPr>
        <p:grpSpPr>
          <a:xfrm>
            <a:off x="4829935" y="473179"/>
            <a:ext cx="4089401" cy="2451101"/>
            <a:chOff x="0" y="0"/>
            <a:chExt cx="4089400" cy="2451100"/>
          </a:xfrm>
        </p:grpSpPr>
        <p:pic>
          <p:nvPicPr>
            <p:cNvPr id="309" name="Image" descr="Image"/>
            <p:cNvPicPr>
              <a:picLocks noChangeAspect="1"/>
            </p:cNvPicPr>
            <p:nvPr/>
          </p:nvPicPr>
          <p:blipFill>
            <a:blip r:embed="rId13">
              <a:extLst/>
            </a:blip>
            <a:stretch>
              <a:fillRect/>
            </a:stretch>
          </p:blipFill>
          <p:spPr>
            <a:xfrm>
              <a:off x="127000" y="88900"/>
              <a:ext cx="3835400" cy="2120900"/>
            </a:xfrm>
            <a:prstGeom prst="rect">
              <a:avLst/>
            </a:prstGeom>
            <a:ln>
              <a:noFill/>
            </a:ln>
            <a:effectLst/>
          </p:spPr>
        </p:pic>
        <p:pic>
          <p:nvPicPr>
            <p:cNvPr id="308" name="Image" descr="Image"/>
            <p:cNvPicPr>
              <a:picLocks noChangeAspect="0"/>
            </p:cNvPicPr>
            <p:nvPr/>
          </p:nvPicPr>
          <p:blipFill>
            <a:blip r:embed="rId14">
              <a:extLst/>
            </a:blip>
            <a:stretch>
              <a:fillRect/>
            </a:stretch>
          </p:blipFill>
          <p:spPr>
            <a:xfrm>
              <a:off x="0" y="0"/>
              <a:ext cx="4089400" cy="2451100"/>
            </a:xfrm>
            <a:prstGeom prst="rect">
              <a:avLst/>
            </a:prstGeom>
            <a:effectLst/>
          </p:spPr>
        </p:pic>
      </p:grpSp>
      <p:grpSp>
        <p:nvGrpSpPr>
          <p:cNvPr id="313" name="Image"/>
          <p:cNvGrpSpPr/>
          <p:nvPr/>
        </p:nvGrpSpPr>
        <p:grpSpPr>
          <a:xfrm>
            <a:off x="7404703" y="6309755"/>
            <a:ext cx="2641601" cy="3276601"/>
            <a:chOff x="0" y="0"/>
            <a:chExt cx="2641600" cy="3276600"/>
          </a:xfrm>
        </p:grpSpPr>
        <p:pic>
          <p:nvPicPr>
            <p:cNvPr id="312" name="Image" descr="Image"/>
            <p:cNvPicPr>
              <a:picLocks noChangeAspect="1"/>
            </p:cNvPicPr>
            <p:nvPr/>
          </p:nvPicPr>
          <p:blipFill>
            <a:blip r:embed="rId15">
              <a:extLst/>
            </a:blip>
            <a:stretch>
              <a:fillRect/>
            </a:stretch>
          </p:blipFill>
          <p:spPr>
            <a:xfrm>
              <a:off x="127000" y="88900"/>
              <a:ext cx="2387600" cy="2946400"/>
            </a:xfrm>
            <a:prstGeom prst="rect">
              <a:avLst/>
            </a:prstGeom>
            <a:ln>
              <a:noFill/>
            </a:ln>
            <a:effectLst/>
          </p:spPr>
        </p:pic>
        <p:pic>
          <p:nvPicPr>
            <p:cNvPr id="311" name="Image" descr="Image"/>
            <p:cNvPicPr>
              <a:picLocks noChangeAspect="0"/>
            </p:cNvPicPr>
            <p:nvPr/>
          </p:nvPicPr>
          <p:blipFill>
            <a:blip r:embed="rId16">
              <a:extLst/>
            </a:blip>
            <a:stretch>
              <a:fillRect/>
            </a:stretch>
          </p:blipFill>
          <p:spPr>
            <a:xfrm>
              <a:off x="0" y="0"/>
              <a:ext cx="2641600" cy="3276600"/>
            </a:xfrm>
            <a:prstGeom prst="rect">
              <a:avLst/>
            </a:prstGeom>
            <a:effectLst/>
          </p:spPr>
        </p:pic>
      </p:gr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5" name="Aretha spent her formative life singing in church. Sam Cooke, Little Richard, Otis Redding, Dinah Washington, Jackie Wilson, the Staples Singers, Ray Charles… the list of singers whose secular singing was informed by their church background is endless.…"/>
          <p:cNvSpPr txBox="1"/>
          <p:nvPr>
            <p:ph type="body" sz="half" idx="1"/>
          </p:nvPr>
        </p:nvSpPr>
        <p:spPr>
          <a:xfrm>
            <a:off x="317500" y="3557180"/>
            <a:ext cx="12154183" cy="2901008"/>
          </a:xfrm>
          <a:prstGeom prst="rect">
            <a:avLst/>
          </a:prstGeom>
        </p:spPr>
        <p:txBody>
          <a:bodyPr/>
          <a:lstStyle/>
          <a:p>
            <a:pPr marL="0" marR="457200" indent="0" defTabSz="457200">
              <a:spcBef>
                <a:spcPts val="1000"/>
              </a:spcBef>
              <a:buClrTx/>
              <a:buSzTx/>
              <a:buNone/>
              <a:defRPr sz="2400">
                <a:solidFill>
                  <a:srgbClr val="000000"/>
                </a:solidFill>
                <a:latin typeface="Helvetica Neue Light"/>
                <a:ea typeface="Helvetica Neue Light"/>
                <a:cs typeface="Helvetica Neue Light"/>
                <a:sym typeface="Helvetica Neue Light"/>
              </a:defRPr>
            </a:pPr>
            <a:r>
              <a:t>Aretha spent her formative life singing in church. Sam Cooke, Little Richard, Otis Redding, Dinah Washington, Jackie Wilson, the Staples Singers, Ray Charles… the list of singers whose secular singing was informed by their church background is endless. </a:t>
            </a:r>
          </a:p>
          <a:p>
            <a:pPr marL="0" marR="457200" indent="0" defTabSz="457200">
              <a:spcBef>
                <a:spcPts val="1000"/>
              </a:spcBef>
              <a:buClrTx/>
              <a:buSzTx/>
              <a:buNone/>
              <a:defRPr sz="2400">
                <a:solidFill>
                  <a:srgbClr val="000000"/>
                </a:solidFill>
                <a:latin typeface="Helvetica Neue Light"/>
                <a:ea typeface="Helvetica Neue Light"/>
                <a:cs typeface="Helvetica Neue Light"/>
                <a:sym typeface="Helvetica Neue Light"/>
              </a:defRPr>
            </a:pPr>
            <a:r>
              <a:t>Aretha’s became a “synthesist” of Mahalia Jackson, Alex Bradford, Clara Ward, Marion Williams, the Swan Silvertones and the other great figures of the Golden Age of Gospel. </a:t>
            </a:r>
          </a:p>
        </p:txBody>
      </p:sp>
      <p:grpSp>
        <p:nvGrpSpPr>
          <p:cNvPr id="318" name="Image"/>
          <p:cNvGrpSpPr/>
          <p:nvPr/>
        </p:nvGrpSpPr>
        <p:grpSpPr>
          <a:xfrm>
            <a:off x="9008928" y="139700"/>
            <a:ext cx="3733801" cy="2667000"/>
            <a:chOff x="0" y="0"/>
            <a:chExt cx="3733800" cy="2667000"/>
          </a:xfrm>
        </p:grpSpPr>
        <p:pic>
          <p:nvPicPr>
            <p:cNvPr id="317" name="Image" descr="Image"/>
            <p:cNvPicPr>
              <a:picLocks noChangeAspect="1"/>
            </p:cNvPicPr>
            <p:nvPr/>
          </p:nvPicPr>
          <p:blipFill>
            <a:blip r:embed="rId2">
              <a:extLst/>
            </a:blip>
            <a:stretch>
              <a:fillRect/>
            </a:stretch>
          </p:blipFill>
          <p:spPr>
            <a:xfrm>
              <a:off x="127000" y="88900"/>
              <a:ext cx="3479800" cy="2336800"/>
            </a:xfrm>
            <a:prstGeom prst="rect">
              <a:avLst/>
            </a:prstGeom>
            <a:ln>
              <a:noFill/>
            </a:ln>
            <a:effectLst/>
          </p:spPr>
        </p:pic>
        <p:pic>
          <p:nvPicPr>
            <p:cNvPr id="316" name="Image" descr="Image"/>
            <p:cNvPicPr>
              <a:picLocks noChangeAspect="0"/>
            </p:cNvPicPr>
            <p:nvPr/>
          </p:nvPicPr>
          <p:blipFill>
            <a:blip r:embed="rId3">
              <a:extLst/>
            </a:blip>
            <a:stretch>
              <a:fillRect/>
            </a:stretch>
          </p:blipFill>
          <p:spPr>
            <a:xfrm>
              <a:off x="0" y="0"/>
              <a:ext cx="3733800" cy="2667000"/>
            </a:xfrm>
            <a:prstGeom prst="rect">
              <a:avLst/>
            </a:prstGeom>
            <a:effectLst/>
          </p:spPr>
        </p:pic>
      </p:grpSp>
      <p:grpSp>
        <p:nvGrpSpPr>
          <p:cNvPr id="321" name="Image"/>
          <p:cNvGrpSpPr/>
          <p:nvPr/>
        </p:nvGrpSpPr>
        <p:grpSpPr>
          <a:xfrm>
            <a:off x="19050" y="57150"/>
            <a:ext cx="3111500" cy="3187700"/>
            <a:chOff x="0" y="0"/>
            <a:chExt cx="3111500" cy="3187700"/>
          </a:xfrm>
        </p:grpSpPr>
        <p:pic>
          <p:nvPicPr>
            <p:cNvPr id="320" name="Image" descr="Image"/>
            <p:cNvPicPr>
              <a:picLocks noChangeAspect="1"/>
            </p:cNvPicPr>
            <p:nvPr/>
          </p:nvPicPr>
          <p:blipFill>
            <a:blip r:embed="rId4">
              <a:extLst/>
            </a:blip>
            <a:stretch>
              <a:fillRect/>
            </a:stretch>
          </p:blipFill>
          <p:spPr>
            <a:xfrm>
              <a:off x="127000" y="88900"/>
              <a:ext cx="2857500" cy="2857500"/>
            </a:xfrm>
            <a:prstGeom prst="rect">
              <a:avLst/>
            </a:prstGeom>
            <a:ln>
              <a:noFill/>
            </a:ln>
            <a:effectLst/>
          </p:spPr>
        </p:pic>
        <p:pic>
          <p:nvPicPr>
            <p:cNvPr id="319" name="Image" descr="Image"/>
            <p:cNvPicPr>
              <a:picLocks noChangeAspect="0"/>
            </p:cNvPicPr>
            <p:nvPr/>
          </p:nvPicPr>
          <p:blipFill>
            <a:blip r:embed="rId5">
              <a:extLst/>
            </a:blip>
            <a:stretch>
              <a:fillRect/>
            </a:stretch>
          </p:blipFill>
          <p:spPr>
            <a:xfrm>
              <a:off x="0" y="0"/>
              <a:ext cx="3111500" cy="3187700"/>
            </a:xfrm>
            <a:prstGeom prst="rect">
              <a:avLst/>
            </a:prstGeom>
            <a:effectLst/>
          </p:spPr>
        </p:pic>
      </p:grpSp>
      <p:grpSp>
        <p:nvGrpSpPr>
          <p:cNvPr id="324" name="Image"/>
          <p:cNvGrpSpPr/>
          <p:nvPr/>
        </p:nvGrpSpPr>
        <p:grpSpPr>
          <a:xfrm>
            <a:off x="5525487" y="419100"/>
            <a:ext cx="4051301" cy="2463800"/>
            <a:chOff x="0" y="0"/>
            <a:chExt cx="4051300" cy="2463800"/>
          </a:xfrm>
        </p:grpSpPr>
        <p:pic>
          <p:nvPicPr>
            <p:cNvPr id="323" name="Image" descr="Image"/>
            <p:cNvPicPr>
              <a:picLocks noChangeAspect="1"/>
            </p:cNvPicPr>
            <p:nvPr/>
          </p:nvPicPr>
          <p:blipFill>
            <a:blip r:embed="rId6">
              <a:extLst/>
            </a:blip>
            <a:stretch>
              <a:fillRect/>
            </a:stretch>
          </p:blipFill>
          <p:spPr>
            <a:xfrm>
              <a:off x="127000" y="88900"/>
              <a:ext cx="3797300" cy="2133600"/>
            </a:xfrm>
            <a:prstGeom prst="rect">
              <a:avLst/>
            </a:prstGeom>
            <a:ln>
              <a:noFill/>
            </a:ln>
            <a:effectLst/>
          </p:spPr>
        </p:pic>
        <p:pic>
          <p:nvPicPr>
            <p:cNvPr id="322" name="Image" descr="Image"/>
            <p:cNvPicPr>
              <a:picLocks noChangeAspect="0"/>
            </p:cNvPicPr>
            <p:nvPr/>
          </p:nvPicPr>
          <p:blipFill>
            <a:blip r:embed="rId7">
              <a:extLst/>
            </a:blip>
            <a:stretch>
              <a:fillRect/>
            </a:stretch>
          </p:blipFill>
          <p:spPr>
            <a:xfrm>
              <a:off x="0" y="0"/>
              <a:ext cx="4051300" cy="2463800"/>
            </a:xfrm>
            <a:prstGeom prst="rect">
              <a:avLst/>
            </a:prstGeom>
            <a:effectLst/>
          </p:spPr>
        </p:pic>
      </p:grpSp>
      <p:grpSp>
        <p:nvGrpSpPr>
          <p:cNvPr id="327" name="Image"/>
          <p:cNvGrpSpPr/>
          <p:nvPr/>
        </p:nvGrpSpPr>
        <p:grpSpPr>
          <a:xfrm>
            <a:off x="2855298" y="82550"/>
            <a:ext cx="2819401" cy="3492500"/>
            <a:chOff x="0" y="0"/>
            <a:chExt cx="2819400" cy="3492500"/>
          </a:xfrm>
        </p:grpSpPr>
        <p:pic>
          <p:nvPicPr>
            <p:cNvPr id="326" name="Image" descr="Image"/>
            <p:cNvPicPr>
              <a:picLocks noChangeAspect="1"/>
            </p:cNvPicPr>
            <p:nvPr/>
          </p:nvPicPr>
          <p:blipFill>
            <a:blip r:embed="rId8">
              <a:extLst/>
            </a:blip>
            <a:stretch>
              <a:fillRect/>
            </a:stretch>
          </p:blipFill>
          <p:spPr>
            <a:xfrm>
              <a:off x="127000" y="88900"/>
              <a:ext cx="2565400" cy="3162300"/>
            </a:xfrm>
            <a:prstGeom prst="rect">
              <a:avLst/>
            </a:prstGeom>
            <a:ln>
              <a:noFill/>
            </a:ln>
            <a:effectLst/>
          </p:spPr>
        </p:pic>
        <p:pic>
          <p:nvPicPr>
            <p:cNvPr id="325" name="Image" descr="Image"/>
            <p:cNvPicPr>
              <a:picLocks noChangeAspect="0"/>
            </p:cNvPicPr>
            <p:nvPr/>
          </p:nvPicPr>
          <p:blipFill>
            <a:blip r:embed="rId9">
              <a:extLst/>
            </a:blip>
            <a:stretch>
              <a:fillRect/>
            </a:stretch>
          </p:blipFill>
          <p:spPr>
            <a:xfrm>
              <a:off x="0" y="0"/>
              <a:ext cx="2819400" cy="3492500"/>
            </a:xfrm>
            <a:prstGeom prst="rect">
              <a:avLst/>
            </a:prstGeom>
            <a:effectLst/>
          </p:spPr>
        </p:pic>
      </p:grpSp>
      <p:grpSp>
        <p:nvGrpSpPr>
          <p:cNvPr id="330" name="Image"/>
          <p:cNvGrpSpPr/>
          <p:nvPr/>
        </p:nvGrpSpPr>
        <p:grpSpPr>
          <a:xfrm>
            <a:off x="141449" y="6387157"/>
            <a:ext cx="3202010" cy="3187701"/>
            <a:chOff x="0" y="0"/>
            <a:chExt cx="3202009" cy="3187700"/>
          </a:xfrm>
        </p:grpSpPr>
        <p:pic>
          <p:nvPicPr>
            <p:cNvPr id="329" name="Image" descr="Image"/>
            <p:cNvPicPr>
              <a:picLocks noChangeAspect="1"/>
            </p:cNvPicPr>
            <p:nvPr/>
          </p:nvPicPr>
          <p:blipFill>
            <a:blip r:embed="rId10">
              <a:extLst/>
            </a:blip>
            <a:stretch>
              <a:fillRect/>
            </a:stretch>
          </p:blipFill>
          <p:spPr>
            <a:xfrm>
              <a:off x="127000" y="88900"/>
              <a:ext cx="2948010" cy="2857500"/>
            </a:xfrm>
            <a:prstGeom prst="rect">
              <a:avLst/>
            </a:prstGeom>
            <a:ln>
              <a:noFill/>
            </a:ln>
            <a:effectLst/>
          </p:spPr>
        </p:pic>
        <p:pic>
          <p:nvPicPr>
            <p:cNvPr id="328" name="Image" descr="Image"/>
            <p:cNvPicPr>
              <a:picLocks noChangeAspect="0"/>
            </p:cNvPicPr>
            <p:nvPr/>
          </p:nvPicPr>
          <p:blipFill>
            <a:blip r:embed="rId11">
              <a:extLst/>
            </a:blip>
            <a:stretch>
              <a:fillRect/>
            </a:stretch>
          </p:blipFill>
          <p:spPr>
            <a:xfrm>
              <a:off x="0" y="0"/>
              <a:ext cx="3202010" cy="3187700"/>
            </a:xfrm>
            <a:prstGeom prst="rect">
              <a:avLst/>
            </a:prstGeom>
            <a:effectLst/>
          </p:spPr>
        </p:pic>
      </p:grpSp>
      <p:grpSp>
        <p:nvGrpSpPr>
          <p:cNvPr id="333" name="Image"/>
          <p:cNvGrpSpPr/>
          <p:nvPr/>
        </p:nvGrpSpPr>
        <p:grpSpPr>
          <a:xfrm>
            <a:off x="3041593" y="6298257"/>
            <a:ext cx="3111501" cy="3187701"/>
            <a:chOff x="0" y="0"/>
            <a:chExt cx="3111500" cy="3187700"/>
          </a:xfrm>
        </p:grpSpPr>
        <p:pic>
          <p:nvPicPr>
            <p:cNvPr id="332" name="Image" descr="Image"/>
            <p:cNvPicPr>
              <a:picLocks noChangeAspect="1"/>
            </p:cNvPicPr>
            <p:nvPr/>
          </p:nvPicPr>
          <p:blipFill>
            <a:blip r:embed="rId12">
              <a:extLst/>
            </a:blip>
            <a:stretch>
              <a:fillRect/>
            </a:stretch>
          </p:blipFill>
          <p:spPr>
            <a:xfrm>
              <a:off x="127000" y="88900"/>
              <a:ext cx="2857500" cy="2857500"/>
            </a:xfrm>
            <a:prstGeom prst="rect">
              <a:avLst/>
            </a:prstGeom>
            <a:ln>
              <a:noFill/>
            </a:ln>
            <a:effectLst/>
          </p:spPr>
        </p:pic>
        <p:pic>
          <p:nvPicPr>
            <p:cNvPr id="331" name="Image" descr="Image"/>
            <p:cNvPicPr>
              <a:picLocks noChangeAspect="0"/>
            </p:cNvPicPr>
            <p:nvPr/>
          </p:nvPicPr>
          <p:blipFill>
            <a:blip r:embed="rId5">
              <a:extLst/>
            </a:blip>
            <a:stretch>
              <a:fillRect/>
            </a:stretch>
          </p:blipFill>
          <p:spPr>
            <a:xfrm>
              <a:off x="0" y="0"/>
              <a:ext cx="3111500" cy="3187700"/>
            </a:xfrm>
            <a:prstGeom prst="rect">
              <a:avLst/>
            </a:prstGeom>
            <a:effectLst/>
          </p:spPr>
        </p:pic>
      </p:grpSp>
      <p:grpSp>
        <p:nvGrpSpPr>
          <p:cNvPr id="336" name="Image"/>
          <p:cNvGrpSpPr/>
          <p:nvPr/>
        </p:nvGrpSpPr>
        <p:grpSpPr>
          <a:xfrm>
            <a:off x="5316953" y="6723707"/>
            <a:ext cx="3733801" cy="2667001"/>
            <a:chOff x="0" y="0"/>
            <a:chExt cx="3733800" cy="2667000"/>
          </a:xfrm>
        </p:grpSpPr>
        <p:pic>
          <p:nvPicPr>
            <p:cNvPr id="335" name="Image" descr="Image"/>
            <p:cNvPicPr>
              <a:picLocks noChangeAspect="1"/>
            </p:cNvPicPr>
            <p:nvPr/>
          </p:nvPicPr>
          <p:blipFill>
            <a:blip r:embed="rId13">
              <a:extLst/>
            </a:blip>
            <a:stretch>
              <a:fillRect/>
            </a:stretch>
          </p:blipFill>
          <p:spPr>
            <a:xfrm>
              <a:off x="127000" y="88900"/>
              <a:ext cx="3479800" cy="2336800"/>
            </a:xfrm>
            <a:prstGeom prst="rect">
              <a:avLst/>
            </a:prstGeom>
            <a:ln>
              <a:noFill/>
            </a:ln>
            <a:effectLst/>
          </p:spPr>
        </p:pic>
        <p:pic>
          <p:nvPicPr>
            <p:cNvPr id="334" name="Image" descr="Image"/>
            <p:cNvPicPr>
              <a:picLocks noChangeAspect="0"/>
            </p:cNvPicPr>
            <p:nvPr/>
          </p:nvPicPr>
          <p:blipFill>
            <a:blip r:embed="rId3">
              <a:extLst/>
            </a:blip>
            <a:stretch>
              <a:fillRect/>
            </a:stretch>
          </p:blipFill>
          <p:spPr>
            <a:xfrm>
              <a:off x="0" y="0"/>
              <a:ext cx="3733800" cy="2667000"/>
            </a:xfrm>
            <a:prstGeom prst="rect">
              <a:avLst/>
            </a:prstGeom>
            <a:effectLst/>
          </p:spPr>
        </p:pic>
      </p:grpSp>
      <p:grpSp>
        <p:nvGrpSpPr>
          <p:cNvPr id="339" name="Image"/>
          <p:cNvGrpSpPr/>
          <p:nvPr/>
        </p:nvGrpSpPr>
        <p:grpSpPr>
          <a:xfrm>
            <a:off x="10632383" y="5850173"/>
            <a:ext cx="2451101" cy="4025901"/>
            <a:chOff x="0" y="0"/>
            <a:chExt cx="2451100" cy="4025900"/>
          </a:xfrm>
        </p:grpSpPr>
        <p:pic>
          <p:nvPicPr>
            <p:cNvPr id="338" name="Image" descr="Image"/>
            <p:cNvPicPr>
              <a:picLocks noChangeAspect="1"/>
            </p:cNvPicPr>
            <p:nvPr/>
          </p:nvPicPr>
          <p:blipFill>
            <a:blip r:embed="rId14">
              <a:extLst/>
            </a:blip>
            <a:stretch>
              <a:fillRect/>
            </a:stretch>
          </p:blipFill>
          <p:spPr>
            <a:xfrm>
              <a:off x="127000" y="88900"/>
              <a:ext cx="2197100" cy="3695700"/>
            </a:xfrm>
            <a:prstGeom prst="rect">
              <a:avLst/>
            </a:prstGeom>
            <a:ln>
              <a:noFill/>
            </a:ln>
            <a:effectLst/>
          </p:spPr>
        </p:pic>
        <p:pic>
          <p:nvPicPr>
            <p:cNvPr id="337" name="Image" descr="Image"/>
            <p:cNvPicPr>
              <a:picLocks noChangeAspect="0"/>
            </p:cNvPicPr>
            <p:nvPr/>
          </p:nvPicPr>
          <p:blipFill>
            <a:blip r:embed="rId15">
              <a:extLst/>
            </a:blip>
            <a:stretch>
              <a:fillRect/>
            </a:stretch>
          </p:blipFill>
          <p:spPr>
            <a:xfrm>
              <a:off x="0" y="0"/>
              <a:ext cx="2451100" cy="4025900"/>
            </a:xfrm>
            <a:prstGeom prst="rect">
              <a:avLst/>
            </a:prstGeom>
            <a:effectLst/>
          </p:spPr>
        </p:pic>
      </p:grpSp>
      <p:grpSp>
        <p:nvGrpSpPr>
          <p:cNvPr id="342" name="Image"/>
          <p:cNvGrpSpPr/>
          <p:nvPr/>
        </p:nvGrpSpPr>
        <p:grpSpPr>
          <a:xfrm>
            <a:off x="7889070" y="6358257"/>
            <a:ext cx="3111501" cy="2500802"/>
            <a:chOff x="0" y="0"/>
            <a:chExt cx="3111500" cy="2500801"/>
          </a:xfrm>
        </p:grpSpPr>
        <p:pic>
          <p:nvPicPr>
            <p:cNvPr id="341" name="Image" descr="Image"/>
            <p:cNvPicPr>
              <a:picLocks noChangeAspect="1"/>
            </p:cNvPicPr>
            <p:nvPr/>
          </p:nvPicPr>
          <p:blipFill>
            <a:blip r:embed="rId16">
              <a:extLst/>
            </a:blip>
            <a:stretch>
              <a:fillRect/>
            </a:stretch>
          </p:blipFill>
          <p:spPr>
            <a:xfrm>
              <a:off x="127000" y="88900"/>
              <a:ext cx="2857500" cy="2170602"/>
            </a:xfrm>
            <a:prstGeom prst="rect">
              <a:avLst/>
            </a:prstGeom>
            <a:ln>
              <a:noFill/>
            </a:ln>
            <a:effectLst/>
          </p:spPr>
        </p:pic>
        <p:pic>
          <p:nvPicPr>
            <p:cNvPr id="340" name="Image" descr="Image"/>
            <p:cNvPicPr>
              <a:picLocks noChangeAspect="0"/>
            </p:cNvPicPr>
            <p:nvPr/>
          </p:nvPicPr>
          <p:blipFill>
            <a:blip r:embed="rId17">
              <a:extLst/>
            </a:blip>
            <a:stretch>
              <a:fillRect/>
            </a:stretch>
          </p:blipFill>
          <p:spPr>
            <a:xfrm>
              <a:off x="0" y="0"/>
              <a:ext cx="3111500" cy="2500802"/>
            </a:xfrm>
            <a:prstGeom prst="rect">
              <a:avLst/>
            </a:prstGeom>
            <a:effectLst/>
          </p:spPr>
        </p:pic>
      </p:gr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484A30"/>
        </a:solidFill>
      </p:bgPr>
    </p:bg>
    <p:spTree>
      <p:nvGrpSpPr>
        <p:cNvPr id="1" name=""/>
        <p:cNvGrpSpPr/>
        <p:nvPr/>
      </p:nvGrpSpPr>
      <p:grpSpPr>
        <a:xfrm>
          <a:off x="0" y="0"/>
          <a:ext cx="0" cy="0"/>
          <a:chOff x="0" y="0"/>
          <a:chExt cx="0" cy="0"/>
        </a:xfrm>
      </p:grpSpPr>
      <p:sp>
        <p:nvSpPr>
          <p:cNvPr id="132" name="starring:…"/>
          <p:cNvSpPr txBox="1"/>
          <p:nvPr/>
        </p:nvSpPr>
        <p:spPr>
          <a:xfrm>
            <a:off x="201677" y="1655103"/>
            <a:ext cx="4302253" cy="744413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cap="all" sz="2200">
                <a:solidFill>
                  <a:srgbClr val="B8FFFC"/>
                </a:solidFill>
                <a:latin typeface="Helvetica Neue Light"/>
                <a:ea typeface="Helvetica Neue Light"/>
                <a:cs typeface="Helvetica Neue Light"/>
                <a:sym typeface="Helvetica Neue Light"/>
              </a:defRPr>
            </a:pPr>
            <a:r>
              <a:t>starring:</a:t>
            </a:r>
            <a:endParaRPr sz="1400"/>
          </a:p>
          <a:p>
            <a:pPr>
              <a:defRPr cap="all" sz="3000">
                <a:solidFill>
                  <a:srgbClr val="B8FFFC"/>
                </a:solidFill>
                <a:latin typeface="Helvetica Neue Light"/>
                <a:ea typeface="Helvetica Neue Light"/>
                <a:cs typeface="Helvetica Neue Light"/>
                <a:sym typeface="Helvetica Neue Light"/>
              </a:defRPr>
            </a:pPr>
            <a:r>
              <a:t>Aretha Franklin</a:t>
            </a:r>
          </a:p>
          <a:p>
            <a:pPr>
              <a:defRPr cap="all" sz="3000">
                <a:solidFill>
                  <a:srgbClr val="B8FFFC"/>
                </a:solidFill>
                <a:latin typeface="Helvetica Neue Light"/>
                <a:ea typeface="Helvetica Neue Light"/>
                <a:cs typeface="Helvetica Neue Light"/>
                <a:sym typeface="Helvetica Neue Light"/>
              </a:defRPr>
            </a:pPr>
            <a:r>
              <a:t>James Cleveland</a:t>
            </a:r>
          </a:p>
          <a:p>
            <a:pPr>
              <a:defRPr cap="all" sz="1400">
                <a:solidFill>
                  <a:srgbClr val="B8FFFC"/>
                </a:solidFill>
                <a:latin typeface="Helvetica Neue Light"/>
                <a:ea typeface="Helvetica Neue Light"/>
                <a:cs typeface="Helvetica Neue Light"/>
                <a:sym typeface="Helvetica Neue Light"/>
              </a:defRPr>
            </a:pPr>
          </a:p>
          <a:p>
            <a:pPr>
              <a:defRPr cap="all" sz="2200">
                <a:solidFill>
                  <a:srgbClr val="B8FFFC"/>
                </a:solidFill>
                <a:latin typeface="Helvetica Neue Light"/>
                <a:ea typeface="Helvetica Neue Light"/>
                <a:cs typeface="Helvetica Neue Light"/>
                <a:sym typeface="Helvetica Neue Light"/>
              </a:defRPr>
            </a:pPr>
            <a:r>
              <a:t>Choir Director:</a:t>
            </a:r>
          </a:p>
          <a:p>
            <a:pPr>
              <a:defRPr cap="all" sz="3000">
                <a:solidFill>
                  <a:srgbClr val="B8FFFC"/>
                </a:solidFill>
                <a:latin typeface="Helvetica Neue Light"/>
                <a:ea typeface="Helvetica Neue Light"/>
                <a:cs typeface="Helvetica Neue Light"/>
                <a:sym typeface="Helvetica Neue Light"/>
              </a:defRPr>
            </a:pPr>
            <a:r>
              <a:t>Alexander Hamilton</a:t>
            </a:r>
          </a:p>
          <a:p>
            <a:pPr algn="l">
              <a:defRPr cap="all" sz="1400">
                <a:solidFill>
                  <a:srgbClr val="B8FFFC"/>
                </a:solidFill>
                <a:latin typeface="Helvetica Neue Light"/>
                <a:ea typeface="Helvetica Neue Light"/>
                <a:cs typeface="Helvetica Neue Light"/>
                <a:sym typeface="Helvetica Neue Light"/>
              </a:defRPr>
            </a:pPr>
          </a:p>
          <a:p>
            <a:pPr>
              <a:defRPr cap="all" sz="2200">
                <a:solidFill>
                  <a:srgbClr val="B8FFFC"/>
                </a:solidFill>
                <a:latin typeface="Helvetica Neue Light"/>
                <a:ea typeface="Helvetica Neue Light"/>
                <a:cs typeface="Helvetica Neue Light"/>
                <a:sym typeface="Helvetica Neue Light"/>
              </a:defRPr>
            </a:pPr>
            <a:r>
              <a:t>Guitar:</a:t>
            </a:r>
            <a:r>
              <a:rPr i="1">
                <a:latin typeface="Helvetica Neue"/>
                <a:ea typeface="Helvetica Neue"/>
                <a:cs typeface="Helvetica Neue"/>
                <a:sym typeface="Helvetica Neue"/>
              </a:rPr>
              <a:t> </a:t>
            </a:r>
            <a:endParaRPr i="1">
              <a:latin typeface="Helvetica Neue"/>
              <a:ea typeface="Helvetica Neue"/>
              <a:cs typeface="Helvetica Neue"/>
              <a:sym typeface="Helvetica Neue"/>
            </a:endParaRPr>
          </a:p>
          <a:p>
            <a:pPr>
              <a:defRPr cap="all" sz="3000">
                <a:solidFill>
                  <a:srgbClr val="B8FFFC"/>
                </a:solidFill>
                <a:latin typeface="Helvetica Neue Light"/>
                <a:ea typeface="Helvetica Neue Light"/>
                <a:cs typeface="Helvetica Neue Light"/>
                <a:sym typeface="Helvetica Neue Light"/>
              </a:defRPr>
            </a:pPr>
            <a:r>
              <a:t>Cornell Dupree</a:t>
            </a:r>
          </a:p>
          <a:p>
            <a:pPr>
              <a:defRPr cap="all" sz="1400">
                <a:solidFill>
                  <a:srgbClr val="B8FFFC"/>
                </a:solidFill>
                <a:latin typeface="Helvetica Neue Light"/>
                <a:ea typeface="Helvetica Neue Light"/>
                <a:cs typeface="Helvetica Neue Light"/>
                <a:sym typeface="Helvetica Neue Light"/>
              </a:defRPr>
            </a:pPr>
          </a:p>
          <a:p>
            <a:pPr>
              <a:defRPr cap="all" sz="2200">
                <a:solidFill>
                  <a:srgbClr val="B8FFFC"/>
                </a:solidFill>
                <a:latin typeface="Helvetica Neue Light"/>
                <a:ea typeface="Helvetica Neue Light"/>
                <a:cs typeface="Helvetica Neue Light"/>
                <a:sym typeface="Helvetica Neue Light"/>
              </a:defRPr>
            </a:pPr>
            <a:r>
              <a:t>Organ:</a:t>
            </a:r>
          </a:p>
          <a:p>
            <a:pPr>
              <a:defRPr cap="all" sz="3000">
                <a:solidFill>
                  <a:srgbClr val="B8FFFC"/>
                </a:solidFill>
                <a:latin typeface="Helvetica Neue Light"/>
                <a:ea typeface="Helvetica Neue Light"/>
                <a:cs typeface="Helvetica Neue Light"/>
                <a:sym typeface="Helvetica Neue Light"/>
              </a:defRPr>
            </a:pPr>
            <a:r>
              <a:t>Kenny Luper</a:t>
            </a:r>
            <a:endParaRPr sz="1400"/>
          </a:p>
          <a:p>
            <a:pPr>
              <a:defRPr cap="all" sz="1400">
                <a:solidFill>
                  <a:srgbClr val="B8FFFC"/>
                </a:solidFill>
                <a:latin typeface="Helvetica Neue Light"/>
                <a:ea typeface="Helvetica Neue Light"/>
                <a:cs typeface="Helvetica Neue Light"/>
                <a:sym typeface="Helvetica Neue Light"/>
              </a:defRPr>
            </a:pPr>
            <a:r>
              <a:t>——</a:t>
            </a:r>
          </a:p>
          <a:p>
            <a:pPr>
              <a:defRPr cap="all" sz="2200">
                <a:solidFill>
                  <a:srgbClr val="B8FFFC"/>
                </a:solidFill>
                <a:latin typeface="Helvetica Neue Light"/>
                <a:ea typeface="Helvetica Neue Light"/>
                <a:cs typeface="Helvetica Neue Light"/>
                <a:sym typeface="Helvetica Neue Light"/>
              </a:defRPr>
            </a:pPr>
            <a:r>
              <a:t>Percussion:</a:t>
            </a:r>
            <a:endParaRPr i="1">
              <a:latin typeface="Helvetica Neue"/>
              <a:ea typeface="Helvetica Neue"/>
              <a:cs typeface="Helvetica Neue"/>
              <a:sym typeface="Helvetica Neue"/>
            </a:endParaRPr>
          </a:p>
          <a:p>
            <a:pPr>
              <a:defRPr cap="all" sz="3000">
                <a:solidFill>
                  <a:srgbClr val="B8FFFC"/>
                </a:solidFill>
                <a:latin typeface="Helvetica Neue Light"/>
                <a:ea typeface="Helvetica Neue Light"/>
                <a:cs typeface="Helvetica Neue Light"/>
                <a:sym typeface="Helvetica Neue Light"/>
              </a:defRPr>
            </a:pPr>
            <a:r>
              <a:t>Poncho Morales</a:t>
            </a:r>
          </a:p>
          <a:p>
            <a:pPr>
              <a:defRPr cap="all" sz="3500">
                <a:solidFill>
                  <a:srgbClr val="B8FFFC"/>
                </a:solidFill>
                <a:latin typeface="Helvetica Neue Light"/>
                <a:ea typeface="Helvetica Neue Light"/>
                <a:cs typeface="Helvetica Neue Light"/>
                <a:sym typeface="Helvetica Neue Light"/>
              </a:defRPr>
            </a:pPr>
            <a:endParaRPr sz="1400"/>
          </a:p>
          <a:p>
            <a:pPr>
              <a:defRPr cap="all" sz="2200">
                <a:solidFill>
                  <a:srgbClr val="B8FFFC"/>
                </a:solidFill>
                <a:latin typeface="Helvetica Neue Light"/>
                <a:ea typeface="Helvetica Neue Light"/>
                <a:cs typeface="Helvetica Neue Light"/>
                <a:sym typeface="Helvetica Neue Light"/>
              </a:defRPr>
            </a:pPr>
            <a:r>
              <a:t>Drums:</a:t>
            </a:r>
          </a:p>
          <a:p>
            <a:pPr>
              <a:defRPr cap="all" sz="3000">
                <a:solidFill>
                  <a:srgbClr val="B8FFFC"/>
                </a:solidFill>
                <a:latin typeface="Helvetica Neue Light"/>
                <a:ea typeface="Helvetica Neue Light"/>
                <a:cs typeface="Helvetica Neue Light"/>
                <a:sym typeface="Helvetica Neue Light"/>
              </a:defRPr>
            </a:pPr>
            <a:r>
              <a:t>Bernard Purdie</a:t>
            </a:r>
            <a:endParaRPr sz="1400"/>
          </a:p>
          <a:p>
            <a:pPr>
              <a:defRPr cap="all" sz="1400">
                <a:solidFill>
                  <a:srgbClr val="B8FFFC"/>
                </a:solidFill>
                <a:latin typeface="Helvetica Neue Light"/>
                <a:ea typeface="Helvetica Neue Light"/>
                <a:cs typeface="Helvetica Neue Light"/>
                <a:sym typeface="Helvetica Neue Light"/>
              </a:defRPr>
            </a:pPr>
            <a:r>
              <a:t>——</a:t>
            </a:r>
          </a:p>
          <a:p>
            <a:pPr>
              <a:defRPr cap="all" sz="2200">
                <a:solidFill>
                  <a:srgbClr val="B8FFFC"/>
                </a:solidFill>
                <a:latin typeface="Helvetica Neue Light"/>
                <a:ea typeface="Helvetica Neue Light"/>
                <a:cs typeface="Helvetica Neue Light"/>
                <a:sym typeface="Helvetica Neue Light"/>
              </a:defRPr>
            </a:pPr>
            <a:r>
              <a:t>Bass: </a:t>
            </a:r>
          </a:p>
          <a:p>
            <a:pPr>
              <a:defRPr cap="all" sz="3000">
                <a:solidFill>
                  <a:srgbClr val="B8FFFC"/>
                </a:solidFill>
                <a:latin typeface="Helvetica Neue Light"/>
                <a:ea typeface="Helvetica Neue Light"/>
                <a:cs typeface="Helvetica Neue Light"/>
                <a:sym typeface="Helvetica Neue Light"/>
              </a:defRPr>
            </a:pPr>
            <a:r>
              <a:t>Chuck Rainey</a:t>
            </a:r>
          </a:p>
        </p:txBody>
      </p:sp>
      <p:sp>
        <p:nvSpPr>
          <p:cNvPr id="133" name="Charles May…"/>
          <p:cNvSpPr txBox="1"/>
          <p:nvPr/>
        </p:nvSpPr>
        <p:spPr>
          <a:xfrm>
            <a:off x="9127324" y="3014689"/>
            <a:ext cx="3825749" cy="593402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cap="all" sz="1800">
                <a:solidFill>
                  <a:srgbClr val="B8FFFC"/>
                </a:solidFill>
                <a:latin typeface="Helvetica Neue Light"/>
                <a:ea typeface="Helvetica Neue Light"/>
                <a:cs typeface="Helvetica Neue Light"/>
                <a:sym typeface="Helvetica Neue Light"/>
              </a:defRPr>
            </a:pPr>
            <a:endParaRPr sz="1000"/>
          </a:p>
          <a:p>
            <a:pPr>
              <a:defRPr cap="all" sz="2600">
                <a:solidFill>
                  <a:srgbClr val="B8FFFC"/>
                </a:solidFill>
                <a:latin typeface="Helvetica Neue Light"/>
                <a:ea typeface="Helvetica Neue Light"/>
                <a:cs typeface="Helvetica Neue Light"/>
                <a:sym typeface="Helvetica Neue Light"/>
              </a:defRPr>
            </a:pPr>
            <a:r>
              <a:t>Charles May</a:t>
            </a:r>
          </a:p>
          <a:p>
            <a:pPr>
              <a:defRPr cap="all" sz="2600">
                <a:solidFill>
                  <a:srgbClr val="B8FFFC"/>
                </a:solidFill>
                <a:latin typeface="Helvetica Neue Light"/>
                <a:ea typeface="Helvetica Neue Light"/>
                <a:cs typeface="Helvetica Neue Light"/>
                <a:sym typeface="Helvetica Neue Light"/>
              </a:defRPr>
            </a:pPr>
            <a:r>
              <a:t>Ethel Ruth McIsaac</a:t>
            </a:r>
          </a:p>
          <a:p>
            <a:pPr>
              <a:defRPr cap="all" sz="2600">
                <a:solidFill>
                  <a:srgbClr val="B8FFFC"/>
                </a:solidFill>
                <a:latin typeface="Helvetica Neue Light"/>
                <a:ea typeface="Helvetica Neue Light"/>
                <a:cs typeface="Helvetica Neue Light"/>
                <a:sym typeface="Helvetica Neue Light"/>
              </a:defRPr>
            </a:pPr>
            <a:r>
              <a:t>Odessa L. McCastle</a:t>
            </a:r>
          </a:p>
          <a:p>
            <a:pPr>
              <a:defRPr cap="all" sz="2600">
                <a:solidFill>
                  <a:srgbClr val="B8FFFC"/>
                </a:solidFill>
                <a:latin typeface="Helvetica Neue Light"/>
                <a:ea typeface="Helvetica Neue Light"/>
                <a:cs typeface="Helvetica Neue Light"/>
                <a:sym typeface="Helvetica Neue Light"/>
              </a:defRPr>
            </a:pPr>
            <a:r>
              <a:t>Stanley B. Miller</a:t>
            </a:r>
          </a:p>
          <a:p>
            <a:pPr>
              <a:defRPr cap="all" sz="2600">
                <a:solidFill>
                  <a:srgbClr val="B8FFFC"/>
                </a:solidFill>
                <a:latin typeface="Helvetica Neue Light"/>
                <a:ea typeface="Helvetica Neue Light"/>
                <a:cs typeface="Helvetica Neue Light"/>
                <a:sym typeface="Helvetica Neue Light"/>
              </a:defRPr>
            </a:pPr>
            <a:r>
              <a:t>Linda Jean Ovenland</a:t>
            </a:r>
          </a:p>
          <a:p>
            <a:pPr>
              <a:defRPr cap="all" sz="2600">
                <a:solidFill>
                  <a:srgbClr val="B8FFFC"/>
                </a:solidFill>
                <a:latin typeface="Helvetica Neue Light"/>
                <a:ea typeface="Helvetica Neue Light"/>
                <a:cs typeface="Helvetica Neue Light"/>
                <a:sym typeface="Helvetica Neue Light"/>
              </a:defRPr>
            </a:pPr>
            <a:r>
              <a:t>Lucy Ayers</a:t>
            </a:r>
          </a:p>
          <a:p>
            <a:pPr>
              <a:defRPr cap="all" sz="2600">
                <a:solidFill>
                  <a:srgbClr val="B8FFFC"/>
                </a:solidFill>
                <a:latin typeface="Helvetica Neue Light"/>
                <a:ea typeface="Helvetica Neue Light"/>
                <a:cs typeface="Helvetica Neue Light"/>
                <a:sym typeface="Helvetica Neue Light"/>
              </a:defRPr>
            </a:pPr>
            <a:r>
              <a:t>Rashi Park</a:t>
            </a:r>
          </a:p>
          <a:p>
            <a:pPr>
              <a:defRPr cap="all" sz="2600">
                <a:solidFill>
                  <a:srgbClr val="B8FFFC"/>
                </a:solidFill>
                <a:latin typeface="Helvetica Neue Light"/>
                <a:ea typeface="Helvetica Neue Light"/>
                <a:cs typeface="Helvetica Neue Light"/>
                <a:sym typeface="Helvetica Neue Light"/>
              </a:defRPr>
            </a:pPr>
            <a:r>
              <a:t>Linda J. Payton</a:t>
            </a:r>
          </a:p>
          <a:p>
            <a:pPr>
              <a:defRPr cap="all" sz="2600">
                <a:solidFill>
                  <a:srgbClr val="B8FFFC"/>
                </a:solidFill>
                <a:latin typeface="Helvetica Neue Light"/>
                <a:ea typeface="Helvetica Neue Light"/>
                <a:cs typeface="Helvetica Neue Light"/>
                <a:sym typeface="Helvetica Neue Light"/>
              </a:defRPr>
            </a:pPr>
            <a:r>
              <a:t>Diane M. Ratcliff</a:t>
            </a:r>
          </a:p>
          <a:p>
            <a:pPr>
              <a:defRPr cap="all" sz="2600">
                <a:solidFill>
                  <a:srgbClr val="B8FFFC"/>
                </a:solidFill>
                <a:latin typeface="Helvetica Neue Light"/>
                <a:ea typeface="Helvetica Neue Light"/>
                <a:cs typeface="Helvetica Neue Light"/>
                <a:sym typeface="Helvetica Neue Light"/>
              </a:defRPr>
            </a:pPr>
            <a:r>
              <a:t>Gilbert Stanley</a:t>
            </a:r>
          </a:p>
          <a:p>
            <a:pPr>
              <a:defRPr cap="all" sz="2600">
                <a:solidFill>
                  <a:srgbClr val="B8FFFC"/>
                </a:solidFill>
                <a:latin typeface="Helvetica Neue Light"/>
                <a:ea typeface="Helvetica Neue Light"/>
                <a:cs typeface="Helvetica Neue Light"/>
                <a:sym typeface="Helvetica Neue Light"/>
              </a:defRPr>
            </a:pPr>
            <a:r>
              <a:t>Annette May Thomas</a:t>
            </a:r>
          </a:p>
          <a:p>
            <a:pPr>
              <a:defRPr cap="all" sz="2600">
                <a:solidFill>
                  <a:srgbClr val="B8FFFC"/>
                </a:solidFill>
                <a:latin typeface="Helvetica Neue Light"/>
                <a:ea typeface="Helvetica Neue Light"/>
                <a:cs typeface="Helvetica Neue Light"/>
                <a:sym typeface="Helvetica Neue Light"/>
              </a:defRPr>
            </a:pPr>
            <a:r>
              <a:t>Bobby Washington</a:t>
            </a:r>
          </a:p>
          <a:p>
            <a:pPr>
              <a:defRPr cap="all" sz="2600">
                <a:solidFill>
                  <a:srgbClr val="B8FFFC"/>
                </a:solidFill>
                <a:latin typeface="Helvetica Neue Light"/>
                <a:ea typeface="Helvetica Neue Light"/>
                <a:cs typeface="Helvetica Neue Light"/>
                <a:sym typeface="Helvetica Neue Light"/>
              </a:defRPr>
            </a:pPr>
            <a:r>
              <a:t>Aundie Wodson</a:t>
            </a:r>
          </a:p>
          <a:p>
            <a:pPr>
              <a:defRPr cap="all" sz="2600">
                <a:solidFill>
                  <a:srgbClr val="B8FFFC"/>
                </a:solidFill>
                <a:latin typeface="Helvetica Neue Light"/>
                <a:ea typeface="Helvetica Neue Light"/>
                <a:cs typeface="Helvetica Neue Light"/>
                <a:sym typeface="Helvetica Neue Light"/>
              </a:defRPr>
            </a:pPr>
            <a:r>
              <a:t>Barbara Ann Wilson</a:t>
            </a:r>
          </a:p>
        </p:txBody>
      </p:sp>
      <p:sp>
        <p:nvSpPr>
          <p:cNvPr id="134" name="Christine Adams…"/>
          <p:cNvSpPr txBox="1"/>
          <p:nvPr/>
        </p:nvSpPr>
        <p:spPr>
          <a:xfrm>
            <a:off x="4954974" y="3108202"/>
            <a:ext cx="3864053" cy="618802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cap="all" sz="2600">
                <a:solidFill>
                  <a:srgbClr val="B8FFFC"/>
                </a:solidFill>
                <a:latin typeface="Helvetica Neue Light"/>
                <a:ea typeface="Helvetica Neue Light"/>
                <a:cs typeface="Helvetica Neue Light"/>
                <a:sym typeface="Helvetica Neue Light"/>
              </a:defRPr>
            </a:pPr>
            <a:r>
              <a:t>Christine Adams</a:t>
            </a:r>
          </a:p>
          <a:p>
            <a:pPr>
              <a:defRPr cap="all" sz="2600">
                <a:solidFill>
                  <a:srgbClr val="B8FFFC"/>
                </a:solidFill>
                <a:latin typeface="Helvetica Neue Light"/>
                <a:ea typeface="Helvetica Neue Light"/>
                <a:cs typeface="Helvetica Neue Light"/>
                <a:sym typeface="Helvetica Neue Light"/>
              </a:defRPr>
            </a:pPr>
            <a:r>
              <a:t>Alonzo Atkins</a:t>
            </a:r>
          </a:p>
          <a:p>
            <a:pPr>
              <a:defRPr cap="all" sz="2600">
                <a:solidFill>
                  <a:srgbClr val="B8FFFC"/>
                </a:solidFill>
                <a:latin typeface="Helvetica Neue Light"/>
                <a:ea typeface="Helvetica Neue Light"/>
                <a:cs typeface="Helvetica Neue Light"/>
                <a:sym typeface="Helvetica Neue Light"/>
              </a:defRPr>
            </a:pPr>
            <a:r>
              <a:t>James A. Broomfield</a:t>
            </a:r>
          </a:p>
          <a:p>
            <a:pPr>
              <a:defRPr cap="all" sz="2600">
                <a:solidFill>
                  <a:srgbClr val="B8FFFC"/>
                </a:solidFill>
                <a:latin typeface="Helvetica Neue Light"/>
                <a:ea typeface="Helvetica Neue Light"/>
                <a:cs typeface="Helvetica Neue Light"/>
                <a:sym typeface="Helvetica Neue Light"/>
              </a:defRPr>
            </a:pPr>
            <a:r>
              <a:t>Eugene Bryant</a:t>
            </a:r>
          </a:p>
          <a:p>
            <a:pPr>
              <a:defRPr cap="all" sz="2600">
                <a:solidFill>
                  <a:srgbClr val="B8FFFC"/>
                </a:solidFill>
                <a:latin typeface="Helvetica Neue Light"/>
                <a:ea typeface="Helvetica Neue Light"/>
                <a:cs typeface="Helvetica Neue Light"/>
                <a:sym typeface="Helvetica Neue Light"/>
              </a:defRPr>
            </a:pPr>
            <a:r>
              <a:t>Syndrul Drahe</a:t>
            </a:r>
          </a:p>
          <a:p>
            <a:pPr>
              <a:defRPr cap="all" sz="2600">
                <a:solidFill>
                  <a:srgbClr val="B8FFFC"/>
                </a:solidFill>
                <a:latin typeface="Helvetica Neue Light"/>
                <a:ea typeface="Helvetica Neue Light"/>
                <a:cs typeface="Helvetica Neue Light"/>
                <a:sym typeface="Helvetica Neue Light"/>
              </a:defRPr>
            </a:pPr>
            <a:r>
              <a:t>Mary Ann Hall</a:t>
            </a:r>
          </a:p>
          <a:p>
            <a:pPr>
              <a:defRPr cap="all" sz="2600">
                <a:solidFill>
                  <a:srgbClr val="B8FFFC"/>
                </a:solidFill>
                <a:latin typeface="Helvetica Neue Light"/>
                <a:ea typeface="Helvetica Neue Light"/>
                <a:cs typeface="Helvetica Neue Light"/>
                <a:sym typeface="Helvetica Neue Light"/>
              </a:defRPr>
            </a:pPr>
            <a:r>
              <a:t>Donna J. Hammond</a:t>
            </a:r>
          </a:p>
          <a:p>
            <a:pPr>
              <a:defRPr cap="all" sz="2600">
                <a:solidFill>
                  <a:srgbClr val="B8FFFC"/>
                </a:solidFill>
                <a:latin typeface="Helvetica Neue Light"/>
                <a:ea typeface="Helvetica Neue Light"/>
                <a:cs typeface="Helvetica Neue Light"/>
                <a:sym typeface="Helvetica Neue Light"/>
              </a:defRPr>
            </a:pPr>
            <a:r>
              <a:t>Darryl Hardy</a:t>
            </a:r>
          </a:p>
          <a:p>
            <a:pPr>
              <a:defRPr cap="all" sz="2600">
                <a:solidFill>
                  <a:srgbClr val="B8FFFC"/>
                </a:solidFill>
                <a:latin typeface="Helvetica Neue Light"/>
                <a:ea typeface="Helvetica Neue Light"/>
                <a:cs typeface="Helvetica Neue Light"/>
                <a:sym typeface="Helvetica Neue Light"/>
              </a:defRPr>
            </a:pPr>
            <a:r>
              <a:t>Betty Hollins</a:t>
            </a:r>
          </a:p>
          <a:p>
            <a:pPr>
              <a:defRPr cap="all" sz="2600">
                <a:solidFill>
                  <a:srgbClr val="B8FFFC"/>
                </a:solidFill>
                <a:latin typeface="Helvetica Neue Light"/>
                <a:ea typeface="Helvetica Neue Light"/>
                <a:cs typeface="Helvetica Neue Light"/>
                <a:sym typeface="Helvetica Neue Light"/>
              </a:defRPr>
            </a:pPr>
            <a:r>
              <a:t>Josephine Howard</a:t>
            </a:r>
          </a:p>
          <a:p>
            <a:pPr>
              <a:defRPr cap="all" sz="2600">
                <a:solidFill>
                  <a:srgbClr val="B8FFFC"/>
                </a:solidFill>
                <a:latin typeface="Helvetica Neue Light"/>
                <a:ea typeface="Helvetica Neue Light"/>
                <a:cs typeface="Helvetica Neue Light"/>
                <a:sym typeface="Helvetica Neue Light"/>
              </a:defRPr>
            </a:pPr>
            <a:r>
              <a:t>Sherman James</a:t>
            </a:r>
          </a:p>
          <a:p>
            <a:pPr>
              <a:defRPr cap="all" sz="2600">
                <a:solidFill>
                  <a:srgbClr val="B8FFFC"/>
                </a:solidFill>
                <a:latin typeface="Helvetica Neue Light"/>
                <a:ea typeface="Helvetica Neue Light"/>
                <a:cs typeface="Helvetica Neue Light"/>
                <a:sym typeface="Helvetica Neue Light"/>
              </a:defRPr>
            </a:pPr>
            <a:r>
              <a:t>Dolores Jones</a:t>
            </a:r>
          </a:p>
          <a:p>
            <a:pPr>
              <a:defRPr cap="all" sz="2600">
                <a:solidFill>
                  <a:srgbClr val="B8FFFC"/>
                </a:solidFill>
                <a:latin typeface="Helvetica Neue Light"/>
                <a:ea typeface="Helvetica Neue Light"/>
                <a:cs typeface="Helvetica Neue Light"/>
                <a:sym typeface="Helvetica Neue Light"/>
              </a:defRPr>
            </a:pPr>
            <a:r>
              <a:t>Johannie Pearl Knox</a:t>
            </a:r>
          </a:p>
          <a:p>
            <a:pPr>
              <a:defRPr cap="all" sz="2600">
                <a:solidFill>
                  <a:srgbClr val="B8FFFC"/>
                </a:solidFill>
                <a:latin typeface="Helvetica Neue Light"/>
                <a:ea typeface="Helvetica Neue Light"/>
                <a:cs typeface="Helvetica Neue Light"/>
                <a:sym typeface="Helvetica Neue Light"/>
              </a:defRPr>
            </a:pPr>
            <a:r>
              <a:t>Margerie Luper</a:t>
            </a:r>
          </a:p>
          <a:p>
            <a:pPr>
              <a:defRPr cap="all" sz="2600">
                <a:solidFill>
                  <a:srgbClr val="B8FFFC"/>
                </a:solidFill>
                <a:latin typeface="Helvetica Neue Light"/>
                <a:ea typeface="Helvetica Neue Light"/>
                <a:cs typeface="Helvetica Neue Light"/>
                <a:sym typeface="Helvetica Neue Light"/>
              </a:defRPr>
            </a:pPr>
            <a:r>
              <a:t>Charles May</a:t>
            </a:r>
          </a:p>
        </p:txBody>
      </p:sp>
      <p:sp>
        <p:nvSpPr>
          <p:cNvPr id="135" name="the southern california community choir:"/>
          <p:cNvSpPr txBox="1"/>
          <p:nvPr/>
        </p:nvSpPr>
        <p:spPr>
          <a:xfrm>
            <a:off x="5591043" y="2565866"/>
            <a:ext cx="7130797" cy="4610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cap="all" sz="2400" u="sng">
                <a:solidFill>
                  <a:srgbClr val="B8FFFC"/>
                </a:solidFill>
                <a:latin typeface="Helvetica Neue Light"/>
                <a:ea typeface="Helvetica Neue Light"/>
                <a:cs typeface="Helvetica Neue Light"/>
                <a:sym typeface="Helvetica Neue Light"/>
              </a:defRPr>
            </a:lvl1pPr>
          </a:lstStyle>
          <a:p>
            <a:pPr/>
            <a:r>
              <a:t>the southern california community choir:</a:t>
            </a:r>
          </a:p>
        </p:txBody>
      </p:sp>
      <p:pic>
        <p:nvPicPr>
          <p:cNvPr id="136" name="AmazingGrace.pdf" descr="AmazingGrace.pdf"/>
          <p:cNvPicPr>
            <a:picLocks noChangeAspect="1"/>
          </p:cNvPicPr>
          <p:nvPr/>
        </p:nvPicPr>
        <p:blipFill>
          <a:blip r:embed="rId2">
            <a:extLst/>
          </a:blip>
          <a:stretch>
            <a:fillRect/>
          </a:stretch>
        </p:blipFill>
        <p:spPr>
          <a:xfrm>
            <a:off x="4415594" y="164192"/>
            <a:ext cx="4173612" cy="2099228"/>
          </a:xfrm>
          <a:prstGeom prst="rect">
            <a:avLst/>
          </a:prstGeom>
          <a:ln w="12700">
            <a:miter lim="400000"/>
          </a:ln>
        </p:spPr>
      </p:pic>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4" name="Atlantic Records"/>
          <p:cNvSpPr txBox="1"/>
          <p:nvPr>
            <p:ph type="title"/>
          </p:nvPr>
        </p:nvSpPr>
        <p:spPr>
          <a:xfrm>
            <a:off x="5404827" y="296400"/>
            <a:ext cx="5502998" cy="1251012"/>
          </a:xfrm>
          <a:prstGeom prst="rect">
            <a:avLst/>
          </a:prstGeom>
        </p:spPr>
        <p:txBody>
          <a:bodyPr/>
          <a:lstStyle>
            <a:lvl1pPr marR="324611" defTabSz="324611">
              <a:defRPr sz="5253">
                <a:solidFill>
                  <a:srgbClr val="486026"/>
                </a:solidFill>
                <a:effectLst>
                  <a:outerShdw sx="100000" sy="100000" kx="0" ky="0" algn="b" rotWithShape="0" blurRad="27050" dist="18034" dir="5460000">
                    <a:srgbClr val="000000">
                      <a:alpha val="76000"/>
                    </a:srgbClr>
                  </a:outerShdw>
                </a:effectLst>
                <a:latin typeface="Bauhaus 93"/>
                <a:ea typeface="Bauhaus 93"/>
                <a:cs typeface="Bauhaus 93"/>
                <a:sym typeface="Bauhaus 93"/>
              </a:defRPr>
            </a:lvl1pPr>
          </a:lstStyle>
          <a:p>
            <a:pPr/>
            <a:r>
              <a:t>Atlantic Records</a:t>
            </a:r>
          </a:p>
        </p:txBody>
      </p:sp>
      <p:sp>
        <p:nvSpPr>
          <p:cNvPr id="345" name="Atlantic had pioneered the selling of black music to white audiences: The Coasters, The Drifters, Ruth Brown, Ray Charles, Solomon Burke, Otis Redding, Sam &amp; Dave, Wilson Pickett head a huge list of African-American stars the label marketed during the 1950s and 1960s."/>
          <p:cNvSpPr txBox="1"/>
          <p:nvPr>
            <p:ph type="body" sz="half" idx="1"/>
          </p:nvPr>
        </p:nvSpPr>
        <p:spPr>
          <a:xfrm>
            <a:off x="5113443" y="6042769"/>
            <a:ext cx="7596850" cy="3519919"/>
          </a:xfrm>
          <a:prstGeom prst="rect">
            <a:avLst/>
          </a:prstGeom>
        </p:spPr>
        <p:txBody>
          <a:bodyPr/>
          <a:lstStyle>
            <a:lvl1pPr marL="0" marR="452627" indent="0" algn="r" defTabSz="452627">
              <a:lnSpc>
                <a:spcPct val="150000"/>
              </a:lnSpc>
              <a:spcBef>
                <a:spcPts val="0"/>
              </a:spcBef>
              <a:buClrTx/>
              <a:buSzTx/>
              <a:buNone/>
              <a:defRPr sz="2574">
                <a:solidFill>
                  <a:srgbClr val="000000"/>
                </a:solidFill>
                <a:latin typeface="Helvetica Neue Light"/>
                <a:ea typeface="Helvetica Neue Light"/>
                <a:cs typeface="Helvetica Neue Light"/>
                <a:sym typeface="Helvetica Neue Light"/>
              </a:defRPr>
            </a:lvl1pPr>
          </a:lstStyle>
          <a:p>
            <a:pPr/>
            <a:r>
              <a:t>Atlantic had pioneered the selling of black music to white audiences: The Coasters, The Drifters, Ruth Brown, Ray Charles, Solomon Burke, Otis Redding, Sam &amp; Dave, Wilson Pickett head a huge list of African-American stars the label marketed during the 1950s and 1960s.</a:t>
            </a:r>
          </a:p>
        </p:txBody>
      </p:sp>
      <p:pic>
        <p:nvPicPr>
          <p:cNvPr id="346" name="Image" descr="Image"/>
          <p:cNvPicPr>
            <a:picLocks noChangeAspect="1"/>
          </p:cNvPicPr>
          <p:nvPr/>
        </p:nvPicPr>
        <p:blipFill>
          <a:blip r:embed="rId2">
            <a:alphaModFix amt="26188"/>
            <a:extLst/>
          </a:blip>
          <a:stretch>
            <a:fillRect/>
          </a:stretch>
        </p:blipFill>
        <p:spPr>
          <a:xfrm>
            <a:off x="-3524165" y="1226681"/>
            <a:ext cx="19751433" cy="3950287"/>
          </a:xfrm>
          <a:prstGeom prst="rect">
            <a:avLst/>
          </a:prstGeom>
          <a:ln w="12700">
            <a:miter lim="400000"/>
          </a:ln>
          <a:effectLst>
            <a:reflection blurRad="0" stA="50000" stPos="0" endA="0" endPos="40000" dist="0" dir="5400000" fadeDir="5400000" sx="100000" sy="-100000" kx="0" ky="0" algn="bl" rotWithShape="0"/>
          </a:effectLst>
        </p:spPr>
      </p:pic>
      <p:grpSp>
        <p:nvGrpSpPr>
          <p:cNvPr id="349" name="Image"/>
          <p:cNvGrpSpPr/>
          <p:nvPr/>
        </p:nvGrpSpPr>
        <p:grpSpPr>
          <a:xfrm>
            <a:off x="148695" y="3264290"/>
            <a:ext cx="3055821" cy="4411373"/>
            <a:chOff x="0" y="0"/>
            <a:chExt cx="3055819" cy="4411371"/>
          </a:xfrm>
        </p:grpSpPr>
        <p:pic>
          <p:nvPicPr>
            <p:cNvPr id="348" name="Image" descr="Image"/>
            <p:cNvPicPr>
              <a:picLocks noChangeAspect="1"/>
            </p:cNvPicPr>
            <p:nvPr/>
          </p:nvPicPr>
          <p:blipFill>
            <a:blip r:embed="rId3">
              <a:extLst/>
            </a:blip>
            <a:srcRect l="0" t="0" r="0" b="0"/>
            <a:stretch>
              <a:fillRect/>
            </a:stretch>
          </p:blipFill>
          <p:spPr>
            <a:xfrm>
              <a:off x="127000" y="88900"/>
              <a:ext cx="2801820" cy="4081172"/>
            </a:xfrm>
            <a:prstGeom prst="rect">
              <a:avLst/>
            </a:prstGeom>
            <a:ln>
              <a:noFill/>
            </a:ln>
            <a:effectLst/>
          </p:spPr>
        </p:pic>
        <p:pic>
          <p:nvPicPr>
            <p:cNvPr id="347" name="Image" descr="Image"/>
            <p:cNvPicPr>
              <a:picLocks noChangeAspect="0"/>
            </p:cNvPicPr>
            <p:nvPr/>
          </p:nvPicPr>
          <p:blipFill>
            <a:blip r:embed="rId4">
              <a:extLst/>
            </a:blip>
            <a:stretch>
              <a:fillRect/>
            </a:stretch>
          </p:blipFill>
          <p:spPr>
            <a:xfrm>
              <a:off x="-1" y="-1"/>
              <a:ext cx="3055821" cy="4411373"/>
            </a:xfrm>
            <a:prstGeom prst="rect">
              <a:avLst/>
            </a:prstGeom>
            <a:effectLst/>
          </p:spPr>
        </p:pic>
      </p:grpSp>
      <p:grpSp>
        <p:nvGrpSpPr>
          <p:cNvPr id="352" name="Image"/>
          <p:cNvGrpSpPr/>
          <p:nvPr/>
        </p:nvGrpSpPr>
        <p:grpSpPr>
          <a:xfrm>
            <a:off x="10936364" y="191172"/>
            <a:ext cx="1873546" cy="2564056"/>
            <a:chOff x="0" y="0"/>
            <a:chExt cx="1873544" cy="2564054"/>
          </a:xfrm>
        </p:grpSpPr>
        <p:pic>
          <p:nvPicPr>
            <p:cNvPr id="351" name="Image" descr="Image"/>
            <p:cNvPicPr>
              <a:picLocks noChangeAspect="1"/>
            </p:cNvPicPr>
            <p:nvPr/>
          </p:nvPicPr>
          <p:blipFill>
            <a:blip r:embed="rId5">
              <a:extLst/>
            </a:blip>
            <a:stretch>
              <a:fillRect/>
            </a:stretch>
          </p:blipFill>
          <p:spPr>
            <a:xfrm>
              <a:off x="127000" y="88900"/>
              <a:ext cx="1619545" cy="2233855"/>
            </a:xfrm>
            <a:prstGeom prst="rect">
              <a:avLst/>
            </a:prstGeom>
            <a:ln>
              <a:noFill/>
            </a:ln>
            <a:effectLst/>
          </p:spPr>
        </p:pic>
        <p:pic>
          <p:nvPicPr>
            <p:cNvPr id="350" name="Image" descr="Image"/>
            <p:cNvPicPr>
              <a:picLocks noChangeAspect="0"/>
            </p:cNvPicPr>
            <p:nvPr/>
          </p:nvPicPr>
          <p:blipFill>
            <a:blip r:embed="rId6">
              <a:extLst/>
            </a:blip>
            <a:stretch>
              <a:fillRect/>
            </a:stretch>
          </p:blipFill>
          <p:spPr>
            <a:xfrm>
              <a:off x="-1" y="0"/>
              <a:ext cx="1873546" cy="2564055"/>
            </a:xfrm>
            <a:prstGeom prst="rect">
              <a:avLst/>
            </a:prstGeom>
            <a:effectLst/>
          </p:spPr>
        </p:pic>
      </p:grpSp>
      <p:grpSp>
        <p:nvGrpSpPr>
          <p:cNvPr id="355" name="Image"/>
          <p:cNvGrpSpPr/>
          <p:nvPr/>
        </p:nvGrpSpPr>
        <p:grpSpPr>
          <a:xfrm>
            <a:off x="192616" y="107950"/>
            <a:ext cx="2527301" cy="2870200"/>
            <a:chOff x="0" y="0"/>
            <a:chExt cx="2527300" cy="2870200"/>
          </a:xfrm>
        </p:grpSpPr>
        <p:pic>
          <p:nvPicPr>
            <p:cNvPr id="354" name="Image" descr="Image"/>
            <p:cNvPicPr>
              <a:picLocks noChangeAspect="1"/>
            </p:cNvPicPr>
            <p:nvPr/>
          </p:nvPicPr>
          <p:blipFill>
            <a:blip r:embed="rId7">
              <a:extLst/>
            </a:blip>
            <a:stretch>
              <a:fillRect/>
            </a:stretch>
          </p:blipFill>
          <p:spPr>
            <a:xfrm>
              <a:off x="127000" y="88900"/>
              <a:ext cx="2273300" cy="2540000"/>
            </a:xfrm>
            <a:prstGeom prst="rect">
              <a:avLst/>
            </a:prstGeom>
            <a:ln>
              <a:noFill/>
            </a:ln>
            <a:effectLst/>
          </p:spPr>
        </p:pic>
        <p:pic>
          <p:nvPicPr>
            <p:cNvPr id="353" name="Image" descr="Image"/>
            <p:cNvPicPr>
              <a:picLocks noChangeAspect="0"/>
            </p:cNvPicPr>
            <p:nvPr/>
          </p:nvPicPr>
          <p:blipFill>
            <a:blip r:embed="rId8">
              <a:extLst/>
            </a:blip>
            <a:stretch>
              <a:fillRect/>
            </a:stretch>
          </p:blipFill>
          <p:spPr>
            <a:xfrm>
              <a:off x="0" y="0"/>
              <a:ext cx="2527300" cy="2870200"/>
            </a:xfrm>
            <a:prstGeom prst="rect">
              <a:avLst/>
            </a:prstGeom>
            <a:effectLst/>
          </p:spPr>
        </p:pic>
      </p:grpSp>
      <p:grpSp>
        <p:nvGrpSpPr>
          <p:cNvPr id="358" name="Image"/>
          <p:cNvGrpSpPr/>
          <p:nvPr/>
        </p:nvGrpSpPr>
        <p:grpSpPr>
          <a:xfrm>
            <a:off x="2525459" y="540325"/>
            <a:ext cx="2231652" cy="2802265"/>
            <a:chOff x="0" y="0"/>
            <a:chExt cx="2231650" cy="2802263"/>
          </a:xfrm>
        </p:grpSpPr>
        <p:pic>
          <p:nvPicPr>
            <p:cNvPr id="357" name="Image" descr="Image"/>
            <p:cNvPicPr>
              <a:picLocks noChangeAspect="1"/>
            </p:cNvPicPr>
            <p:nvPr/>
          </p:nvPicPr>
          <p:blipFill>
            <a:blip r:embed="rId9">
              <a:extLst/>
            </a:blip>
            <a:stretch>
              <a:fillRect/>
            </a:stretch>
          </p:blipFill>
          <p:spPr>
            <a:xfrm>
              <a:off x="127000" y="88900"/>
              <a:ext cx="1977651" cy="2472064"/>
            </a:xfrm>
            <a:prstGeom prst="rect">
              <a:avLst/>
            </a:prstGeom>
            <a:ln>
              <a:noFill/>
            </a:ln>
            <a:effectLst/>
          </p:spPr>
        </p:pic>
        <p:pic>
          <p:nvPicPr>
            <p:cNvPr id="356" name="Image" descr="Image"/>
            <p:cNvPicPr>
              <a:picLocks noChangeAspect="0"/>
            </p:cNvPicPr>
            <p:nvPr/>
          </p:nvPicPr>
          <p:blipFill>
            <a:blip r:embed="rId10">
              <a:extLst/>
            </a:blip>
            <a:stretch>
              <a:fillRect/>
            </a:stretch>
          </p:blipFill>
          <p:spPr>
            <a:xfrm>
              <a:off x="0" y="0"/>
              <a:ext cx="2231651" cy="2802264"/>
            </a:xfrm>
            <a:prstGeom prst="rect">
              <a:avLst/>
            </a:prstGeom>
            <a:effectLst/>
          </p:spPr>
        </p:pic>
      </p:grpSp>
      <p:grpSp>
        <p:nvGrpSpPr>
          <p:cNvPr id="361" name="Image"/>
          <p:cNvGrpSpPr/>
          <p:nvPr/>
        </p:nvGrpSpPr>
        <p:grpSpPr>
          <a:xfrm>
            <a:off x="4478866" y="1519120"/>
            <a:ext cx="2889692" cy="2296832"/>
            <a:chOff x="0" y="0"/>
            <a:chExt cx="2889691" cy="2296831"/>
          </a:xfrm>
        </p:grpSpPr>
        <p:pic>
          <p:nvPicPr>
            <p:cNvPr id="360" name="Image" descr="Image"/>
            <p:cNvPicPr>
              <a:picLocks noChangeAspect="1"/>
            </p:cNvPicPr>
            <p:nvPr/>
          </p:nvPicPr>
          <p:blipFill>
            <a:blip r:embed="rId11">
              <a:extLst/>
            </a:blip>
            <a:stretch>
              <a:fillRect/>
            </a:stretch>
          </p:blipFill>
          <p:spPr>
            <a:xfrm>
              <a:off x="127000" y="88900"/>
              <a:ext cx="2635692" cy="1966632"/>
            </a:xfrm>
            <a:prstGeom prst="rect">
              <a:avLst/>
            </a:prstGeom>
            <a:ln>
              <a:noFill/>
            </a:ln>
            <a:effectLst/>
          </p:spPr>
        </p:pic>
        <p:pic>
          <p:nvPicPr>
            <p:cNvPr id="359" name="Image" descr="Image"/>
            <p:cNvPicPr>
              <a:picLocks noChangeAspect="0"/>
            </p:cNvPicPr>
            <p:nvPr/>
          </p:nvPicPr>
          <p:blipFill>
            <a:blip r:embed="rId12">
              <a:extLst/>
            </a:blip>
            <a:stretch>
              <a:fillRect/>
            </a:stretch>
          </p:blipFill>
          <p:spPr>
            <a:xfrm>
              <a:off x="0" y="0"/>
              <a:ext cx="2889692" cy="2296832"/>
            </a:xfrm>
            <a:prstGeom prst="rect">
              <a:avLst/>
            </a:prstGeom>
            <a:effectLst/>
          </p:spPr>
        </p:pic>
      </p:grpSp>
      <p:grpSp>
        <p:nvGrpSpPr>
          <p:cNvPr id="364" name="Image"/>
          <p:cNvGrpSpPr/>
          <p:nvPr/>
        </p:nvGrpSpPr>
        <p:grpSpPr>
          <a:xfrm>
            <a:off x="7258809" y="1396502"/>
            <a:ext cx="3055821" cy="2187929"/>
            <a:chOff x="0" y="0"/>
            <a:chExt cx="3055819" cy="2187928"/>
          </a:xfrm>
        </p:grpSpPr>
        <p:pic>
          <p:nvPicPr>
            <p:cNvPr id="363" name="Image" descr="Image"/>
            <p:cNvPicPr>
              <a:picLocks noChangeAspect="1"/>
            </p:cNvPicPr>
            <p:nvPr/>
          </p:nvPicPr>
          <p:blipFill>
            <a:blip r:embed="rId13">
              <a:extLst/>
            </a:blip>
            <a:stretch>
              <a:fillRect/>
            </a:stretch>
          </p:blipFill>
          <p:spPr>
            <a:xfrm>
              <a:off x="127000" y="88900"/>
              <a:ext cx="2801820" cy="1857729"/>
            </a:xfrm>
            <a:prstGeom prst="rect">
              <a:avLst/>
            </a:prstGeom>
            <a:ln>
              <a:noFill/>
            </a:ln>
            <a:effectLst/>
          </p:spPr>
        </p:pic>
        <p:pic>
          <p:nvPicPr>
            <p:cNvPr id="362" name="Image" descr="Image"/>
            <p:cNvPicPr>
              <a:picLocks noChangeAspect="0"/>
            </p:cNvPicPr>
            <p:nvPr/>
          </p:nvPicPr>
          <p:blipFill>
            <a:blip r:embed="rId14">
              <a:extLst/>
            </a:blip>
            <a:stretch>
              <a:fillRect/>
            </a:stretch>
          </p:blipFill>
          <p:spPr>
            <a:xfrm>
              <a:off x="0" y="0"/>
              <a:ext cx="3055820" cy="2187929"/>
            </a:xfrm>
            <a:prstGeom prst="rect">
              <a:avLst/>
            </a:prstGeom>
            <a:effectLst/>
          </p:spPr>
        </p:pic>
      </p:grpSp>
      <p:grpSp>
        <p:nvGrpSpPr>
          <p:cNvPr id="367" name="Image"/>
          <p:cNvGrpSpPr/>
          <p:nvPr/>
        </p:nvGrpSpPr>
        <p:grpSpPr>
          <a:xfrm>
            <a:off x="971768" y="6657440"/>
            <a:ext cx="3763537" cy="3065982"/>
            <a:chOff x="0" y="0"/>
            <a:chExt cx="3763536" cy="3065980"/>
          </a:xfrm>
        </p:grpSpPr>
        <p:pic>
          <p:nvPicPr>
            <p:cNvPr id="366" name="Image" descr="Image"/>
            <p:cNvPicPr>
              <a:picLocks noChangeAspect="1"/>
            </p:cNvPicPr>
            <p:nvPr/>
          </p:nvPicPr>
          <p:blipFill>
            <a:blip r:embed="rId15">
              <a:extLst/>
            </a:blip>
            <a:stretch>
              <a:fillRect/>
            </a:stretch>
          </p:blipFill>
          <p:spPr>
            <a:xfrm>
              <a:off x="127000" y="88900"/>
              <a:ext cx="3509537" cy="2735781"/>
            </a:xfrm>
            <a:prstGeom prst="rect">
              <a:avLst/>
            </a:prstGeom>
            <a:ln>
              <a:noFill/>
            </a:ln>
            <a:effectLst/>
          </p:spPr>
        </p:pic>
        <p:pic>
          <p:nvPicPr>
            <p:cNvPr id="365" name="Image" descr="Image"/>
            <p:cNvPicPr>
              <a:picLocks noChangeAspect="0"/>
            </p:cNvPicPr>
            <p:nvPr/>
          </p:nvPicPr>
          <p:blipFill>
            <a:blip r:embed="rId16">
              <a:extLst/>
            </a:blip>
            <a:stretch>
              <a:fillRect/>
            </a:stretch>
          </p:blipFill>
          <p:spPr>
            <a:xfrm>
              <a:off x="0" y="0"/>
              <a:ext cx="3763537" cy="3065981"/>
            </a:xfrm>
            <a:prstGeom prst="rect">
              <a:avLst/>
            </a:prstGeom>
            <a:effectLst/>
          </p:spPr>
        </p:pic>
      </p:grpSp>
      <p:grpSp>
        <p:nvGrpSpPr>
          <p:cNvPr id="370" name="Image"/>
          <p:cNvGrpSpPr/>
          <p:nvPr/>
        </p:nvGrpSpPr>
        <p:grpSpPr>
          <a:xfrm>
            <a:off x="2712144" y="3474630"/>
            <a:ext cx="2706518" cy="2686331"/>
            <a:chOff x="0" y="0"/>
            <a:chExt cx="2706516" cy="2686329"/>
          </a:xfrm>
        </p:grpSpPr>
        <p:pic>
          <p:nvPicPr>
            <p:cNvPr id="369" name="Image" descr="Image"/>
            <p:cNvPicPr>
              <a:picLocks noChangeAspect="1"/>
            </p:cNvPicPr>
            <p:nvPr/>
          </p:nvPicPr>
          <p:blipFill>
            <a:blip r:embed="rId17">
              <a:extLst/>
            </a:blip>
            <a:stretch>
              <a:fillRect/>
            </a:stretch>
          </p:blipFill>
          <p:spPr>
            <a:xfrm>
              <a:off x="127000" y="88900"/>
              <a:ext cx="2452517" cy="2356130"/>
            </a:xfrm>
            <a:prstGeom prst="rect">
              <a:avLst/>
            </a:prstGeom>
            <a:ln>
              <a:noFill/>
            </a:ln>
            <a:effectLst/>
          </p:spPr>
        </p:pic>
        <p:pic>
          <p:nvPicPr>
            <p:cNvPr id="368" name="Image" descr="Image"/>
            <p:cNvPicPr>
              <a:picLocks noChangeAspect="0"/>
            </p:cNvPicPr>
            <p:nvPr/>
          </p:nvPicPr>
          <p:blipFill>
            <a:blip r:embed="rId18">
              <a:extLst/>
            </a:blip>
            <a:stretch>
              <a:fillRect/>
            </a:stretch>
          </p:blipFill>
          <p:spPr>
            <a:xfrm>
              <a:off x="0" y="0"/>
              <a:ext cx="2706517" cy="2686330"/>
            </a:xfrm>
            <a:prstGeom prst="rect">
              <a:avLst/>
            </a:prstGeom>
            <a:effectLst/>
          </p:spPr>
        </p:pic>
      </p:grpSp>
      <p:grpSp>
        <p:nvGrpSpPr>
          <p:cNvPr id="373" name="Image"/>
          <p:cNvGrpSpPr/>
          <p:nvPr/>
        </p:nvGrpSpPr>
        <p:grpSpPr>
          <a:xfrm>
            <a:off x="9872626" y="3011561"/>
            <a:ext cx="3200401" cy="3086101"/>
            <a:chOff x="0" y="0"/>
            <a:chExt cx="3200400" cy="3086100"/>
          </a:xfrm>
        </p:grpSpPr>
        <p:pic>
          <p:nvPicPr>
            <p:cNvPr id="372" name="Image" descr="Image"/>
            <p:cNvPicPr>
              <a:picLocks noChangeAspect="1"/>
            </p:cNvPicPr>
            <p:nvPr/>
          </p:nvPicPr>
          <p:blipFill>
            <a:blip r:embed="rId19">
              <a:extLst/>
            </a:blip>
            <a:stretch>
              <a:fillRect/>
            </a:stretch>
          </p:blipFill>
          <p:spPr>
            <a:xfrm>
              <a:off x="127000" y="88900"/>
              <a:ext cx="2946400" cy="2755900"/>
            </a:xfrm>
            <a:prstGeom prst="rect">
              <a:avLst/>
            </a:prstGeom>
            <a:ln>
              <a:noFill/>
            </a:ln>
            <a:effectLst/>
          </p:spPr>
        </p:pic>
        <p:pic>
          <p:nvPicPr>
            <p:cNvPr id="371" name="Image" descr="Image"/>
            <p:cNvPicPr>
              <a:picLocks noChangeAspect="0"/>
            </p:cNvPicPr>
            <p:nvPr/>
          </p:nvPicPr>
          <p:blipFill>
            <a:blip r:embed="rId20">
              <a:extLst/>
            </a:blip>
            <a:stretch>
              <a:fillRect/>
            </a:stretch>
          </p:blipFill>
          <p:spPr>
            <a:xfrm>
              <a:off x="0" y="0"/>
              <a:ext cx="3200400" cy="3086100"/>
            </a:xfrm>
            <a:prstGeom prst="rect">
              <a:avLst/>
            </a:prstGeom>
            <a:effectLst/>
          </p:spPr>
        </p:pic>
      </p:grpSp>
      <p:grpSp>
        <p:nvGrpSpPr>
          <p:cNvPr id="376" name="Image"/>
          <p:cNvGrpSpPr/>
          <p:nvPr/>
        </p:nvGrpSpPr>
        <p:grpSpPr>
          <a:xfrm>
            <a:off x="5518563" y="3297311"/>
            <a:ext cx="4036392" cy="2870201"/>
            <a:chOff x="0" y="0"/>
            <a:chExt cx="4036391" cy="2870200"/>
          </a:xfrm>
        </p:grpSpPr>
        <p:pic>
          <p:nvPicPr>
            <p:cNvPr id="375" name="Image" descr="Image"/>
            <p:cNvPicPr>
              <a:picLocks noChangeAspect="1"/>
            </p:cNvPicPr>
            <p:nvPr/>
          </p:nvPicPr>
          <p:blipFill>
            <a:blip r:embed="rId21">
              <a:extLst/>
            </a:blip>
            <a:stretch>
              <a:fillRect/>
            </a:stretch>
          </p:blipFill>
          <p:spPr>
            <a:xfrm>
              <a:off x="127000" y="88900"/>
              <a:ext cx="3782392" cy="2540000"/>
            </a:xfrm>
            <a:prstGeom prst="rect">
              <a:avLst/>
            </a:prstGeom>
            <a:ln>
              <a:noFill/>
            </a:ln>
            <a:effectLst/>
          </p:spPr>
        </p:pic>
        <p:pic>
          <p:nvPicPr>
            <p:cNvPr id="374" name="Image" descr="Image"/>
            <p:cNvPicPr>
              <a:picLocks noChangeAspect="0"/>
            </p:cNvPicPr>
            <p:nvPr/>
          </p:nvPicPr>
          <p:blipFill>
            <a:blip r:embed="rId22">
              <a:extLst/>
            </a:blip>
            <a:stretch>
              <a:fillRect/>
            </a:stretch>
          </p:blipFill>
          <p:spPr>
            <a:xfrm>
              <a:off x="0" y="0"/>
              <a:ext cx="4036392" cy="2870200"/>
            </a:xfrm>
            <a:prstGeom prst="rect">
              <a:avLst/>
            </a:prstGeom>
            <a:effectLst/>
          </p:spPr>
        </p:pic>
      </p:gr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8" name="Title"/>
          <p:cNvSpPr txBox="1"/>
          <p:nvPr>
            <p:ph type="title"/>
          </p:nvPr>
        </p:nvSpPr>
        <p:spPr>
          <a:prstGeom prst="rect">
            <a:avLst/>
          </a:prstGeom>
        </p:spPr>
        <p:txBody>
          <a:bodyPr/>
          <a:lstStyle/>
          <a:p>
            <a:pPr/>
          </a:p>
        </p:txBody>
      </p:sp>
      <p:sp>
        <p:nvSpPr>
          <p:cNvPr id="379" name="Aretha had originally been signed to Columbia Records by the great John Hammond, talent-spotter of Billie Holiday, Count Basie, Bob Dylan and Bruce Springsteen.…"/>
          <p:cNvSpPr txBox="1"/>
          <p:nvPr>
            <p:ph type="body" sz="half" idx="1"/>
          </p:nvPr>
        </p:nvSpPr>
        <p:spPr>
          <a:xfrm>
            <a:off x="604181" y="3359076"/>
            <a:ext cx="11796438" cy="4245948"/>
          </a:xfrm>
          <a:prstGeom prst="rect">
            <a:avLst/>
          </a:prstGeom>
        </p:spPr>
        <p:txBody>
          <a:bodyPr/>
          <a:lstStyle/>
          <a:p>
            <a:pPr marL="0" marR="457200" indent="0" defTabSz="457200">
              <a:spcBef>
                <a:spcPts val="1000"/>
              </a:spcBef>
              <a:buClrTx/>
              <a:buSzTx/>
              <a:buNone/>
              <a:defRPr sz="2400">
                <a:solidFill>
                  <a:srgbClr val="000000"/>
                </a:solidFill>
                <a:latin typeface="Helvetica Neue Light"/>
                <a:ea typeface="Helvetica Neue Light"/>
                <a:cs typeface="Helvetica Neue Light"/>
                <a:sym typeface="Helvetica Neue Light"/>
              </a:defRPr>
            </a:pPr>
            <a:r>
              <a:t>Aretha had originally been signed to Columbia Records by the great John Hammond, talent-spotter of Billie Holiday, Count Basie, Bob Dylan and Bruce Springsteen. </a:t>
            </a:r>
          </a:p>
          <a:p>
            <a:pPr marL="0" marR="457200" indent="0" defTabSz="457200">
              <a:spcBef>
                <a:spcPts val="1000"/>
              </a:spcBef>
              <a:buClrTx/>
              <a:buSzTx/>
              <a:buNone/>
              <a:defRPr sz="2400">
                <a:solidFill>
                  <a:srgbClr val="000000"/>
                </a:solidFill>
                <a:latin typeface="Helvetica Neue Light"/>
                <a:ea typeface="Helvetica Neue Light"/>
                <a:cs typeface="Helvetica Neue Light"/>
                <a:sym typeface="Helvetica Neue Light"/>
              </a:defRPr>
            </a:pPr>
            <a:r>
              <a:t>When her Columbia career failed to ignite, Atlantic took her on and, under the brilliant guidance of  Jerry Wexler (the man who invented the term ‘rhythm and blues’) transformed her career. </a:t>
            </a:r>
          </a:p>
          <a:p>
            <a:pPr marL="0" marR="457200" indent="0" defTabSz="457200">
              <a:spcBef>
                <a:spcPts val="1000"/>
              </a:spcBef>
              <a:buClrTx/>
              <a:buSzTx/>
              <a:buNone/>
              <a:defRPr sz="2400">
                <a:solidFill>
                  <a:srgbClr val="000000"/>
                </a:solidFill>
                <a:latin typeface="Helvetica Neue Light"/>
                <a:ea typeface="Helvetica Neue Light"/>
                <a:cs typeface="Helvetica Neue Light"/>
                <a:sym typeface="Helvetica Neue Light"/>
              </a:defRPr>
            </a:pPr>
            <a:r>
              <a:t>Starting in 1967, her string of hits – “I Never Loved A Man”, “Respect”, “Baby I Love You”, “Chain of Fools”, “Think”, “Don’t Play That Song” – kept Atlantic at the top of both the pop and r&amp;b charts. Aretha’s success disguised the fact that the label was losing touch with its r&amp;b heritage following the death of Otis Redding and Ray Charles’ defection to a rival company. </a:t>
            </a:r>
          </a:p>
        </p:txBody>
      </p:sp>
      <p:grpSp>
        <p:nvGrpSpPr>
          <p:cNvPr id="382" name="Image"/>
          <p:cNvGrpSpPr/>
          <p:nvPr/>
        </p:nvGrpSpPr>
        <p:grpSpPr>
          <a:xfrm>
            <a:off x="132833" y="299607"/>
            <a:ext cx="3644901" cy="2730501"/>
            <a:chOff x="0" y="0"/>
            <a:chExt cx="3644900" cy="2730500"/>
          </a:xfrm>
        </p:grpSpPr>
        <p:pic>
          <p:nvPicPr>
            <p:cNvPr id="381" name="Image" descr="Image"/>
            <p:cNvPicPr>
              <a:picLocks noChangeAspect="1"/>
            </p:cNvPicPr>
            <p:nvPr/>
          </p:nvPicPr>
          <p:blipFill>
            <a:blip r:embed="rId2">
              <a:extLst/>
            </a:blip>
            <a:stretch>
              <a:fillRect/>
            </a:stretch>
          </p:blipFill>
          <p:spPr>
            <a:xfrm>
              <a:off x="127000" y="88900"/>
              <a:ext cx="3390900" cy="2400300"/>
            </a:xfrm>
            <a:prstGeom prst="rect">
              <a:avLst/>
            </a:prstGeom>
            <a:ln>
              <a:noFill/>
            </a:ln>
            <a:effectLst/>
          </p:spPr>
        </p:pic>
        <p:pic>
          <p:nvPicPr>
            <p:cNvPr id="380" name="Image" descr="Image"/>
            <p:cNvPicPr>
              <a:picLocks noChangeAspect="0"/>
            </p:cNvPicPr>
            <p:nvPr/>
          </p:nvPicPr>
          <p:blipFill>
            <a:blip r:embed="rId3">
              <a:extLst/>
            </a:blip>
            <a:stretch>
              <a:fillRect/>
            </a:stretch>
          </p:blipFill>
          <p:spPr>
            <a:xfrm>
              <a:off x="0" y="0"/>
              <a:ext cx="3644900" cy="2730500"/>
            </a:xfrm>
            <a:prstGeom prst="rect">
              <a:avLst/>
            </a:prstGeom>
            <a:effectLst/>
          </p:spPr>
        </p:pic>
      </p:grpSp>
      <p:grpSp>
        <p:nvGrpSpPr>
          <p:cNvPr id="385" name="Image"/>
          <p:cNvGrpSpPr/>
          <p:nvPr/>
        </p:nvGrpSpPr>
        <p:grpSpPr>
          <a:xfrm>
            <a:off x="7474920" y="146520"/>
            <a:ext cx="5199817" cy="3440997"/>
            <a:chOff x="0" y="0"/>
            <a:chExt cx="5199815" cy="3440995"/>
          </a:xfrm>
        </p:grpSpPr>
        <p:pic>
          <p:nvPicPr>
            <p:cNvPr id="384" name="Image" descr="Image"/>
            <p:cNvPicPr>
              <a:picLocks noChangeAspect="1"/>
            </p:cNvPicPr>
            <p:nvPr/>
          </p:nvPicPr>
          <p:blipFill>
            <a:blip r:embed="rId4">
              <a:extLst/>
            </a:blip>
            <a:stretch>
              <a:fillRect/>
            </a:stretch>
          </p:blipFill>
          <p:spPr>
            <a:xfrm>
              <a:off x="127000" y="88900"/>
              <a:ext cx="4945816" cy="3110796"/>
            </a:xfrm>
            <a:prstGeom prst="rect">
              <a:avLst/>
            </a:prstGeom>
            <a:ln>
              <a:noFill/>
            </a:ln>
            <a:effectLst/>
          </p:spPr>
        </p:pic>
        <p:pic>
          <p:nvPicPr>
            <p:cNvPr id="383" name="Image" descr="Image"/>
            <p:cNvPicPr>
              <a:picLocks noChangeAspect="0"/>
            </p:cNvPicPr>
            <p:nvPr/>
          </p:nvPicPr>
          <p:blipFill>
            <a:blip r:embed="rId5">
              <a:extLst/>
            </a:blip>
            <a:stretch>
              <a:fillRect/>
            </a:stretch>
          </p:blipFill>
          <p:spPr>
            <a:xfrm>
              <a:off x="0" y="0"/>
              <a:ext cx="5199816" cy="3440996"/>
            </a:xfrm>
            <a:prstGeom prst="rect">
              <a:avLst/>
            </a:prstGeom>
            <a:effectLst/>
          </p:spPr>
        </p:pic>
      </p:grpSp>
      <p:grpSp>
        <p:nvGrpSpPr>
          <p:cNvPr id="388" name="Image"/>
          <p:cNvGrpSpPr/>
          <p:nvPr/>
        </p:nvGrpSpPr>
        <p:grpSpPr>
          <a:xfrm>
            <a:off x="3658240" y="218932"/>
            <a:ext cx="4654601" cy="3296173"/>
            <a:chOff x="0" y="0"/>
            <a:chExt cx="4654599" cy="3296172"/>
          </a:xfrm>
        </p:grpSpPr>
        <p:pic>
          <p:nvPicPr>
            <p:cNvPr id="387" name="Image" descr="Image"/>
            <p:cNvPicPr>
              <a:picLocks noChangeAspect="1"/>
            </p:cNvPicPr>
            <p:nvPr/>
          </p:nvPicPr>
          <p:blipFill>
            <a:blip r:embed="rId6">
              <a:extLst/>
            </a:blip>
            <a:srcRect l="0" t="0" r="0" b="0"/>
            <a:stretch>
              <a:fillRect/>
            </a:stretch>
          </p:blipFill>
          <p:spPr>
            <a:xfrm>
              <a:off x="127000" y="88900"/>
              <a:ext cx="4400600" cy="2965973"/>
            </a:xfrm>
            <a:prstGeom prst="rect">
              <a:avLst/>
            </a:prstGeom>
            <a:ln>
              <a:noFill/>
            </a:ln>
            <a:effectLst/>
          </p:spPr>
        </p:pic>
        <p:pic>
          <p:nvPicPr>
            <p:cNvPr id="386" name="Image" descr="Image"/>
            <p:cNvPicPr>
              <a:picLocks noChangeAspect="0"/>
            </p:cNvPicPr>
            <p:nvPr/>
          </p:nvPicPr>
          <p:blipFill>
            <a:blip r:embed="rId7">
              <a:extLst/>
            </a:blip>
            <a:stretch>
              <a:fillRect/>
            </a:stretch>
          </p:blipFill>
          <p:spPr>
            <a:xfrm>
              <a:off x="0" y="0"/>
              <a:ext cx="4654600" cy="3296173"/>
            </a:xfrm>
            <a:prstGeom prst="rect">
              <a:avLst/>
            </a:prstGeom>
            <a:effectLst/>
          </p:spPr>
        </p:pic>
      </p:grpSp>
      <p:grpSp>
        <p:nvGrpSpPr>
          <p:cNvPr id="391" name="Image"/>
          <p:cNvGrpSpPr/>
          <p:nvPr/>
        </p:nvGrpSpPr>
        <p:grpSpPr>
          <a:xfrm>
            <a:off x="8998371" y="7933993"/>
            <a:ext cx="3232276" cy="1854201"/>
            <a:chOff x="0" y="0"/>
            <a:chExt cx="3232274" cy="1854200"/>
          </a:xfrm>
        </p:grpSpPr>
        <p:pic>
          <p:nvPicPr>
            <p:cNvPr id="390" name="Image" descr="Image"/>
            <p:cNvPicPr>
              <a:picLocks noChangeAspect="1"/>
            </p:cNvPicPr>
            <p:nvPr/>
          </p:nvPicPr>
          <p:blipFill>
            <a:blip r:embed="rId8">
              <a:extLst/>
            </a:blip>
            <a:stretch>
              <a:fillRect/>
            </a:stretch>
          </p:blipFill>
          <p:spPr>
            <a:xfrm>
              <a:off x="127000" y="88900"/>
              <a:ext cx="2978275" cy="1524000"/>
            </a:xfrm>
            <a:prstGeom prst="rect">
              <a:avLst/>
            </a:prstGeom>
            <a:ln>
              <a:noFill/>
            </a:ln>
            <a:effectLst/>
          </p:spPr>
        </p:pic>
        <p:pic>
          <p:nvPicPr>
            <p:cNvPr id="389" name="Image" descr="Image"/>
            <p:cNvPicPr>
              <a:picLocks noChangeAspect="0"/>
            </p:cNvPicPr>
            <p:nvPr/>
          </p:nvPicPr>
          <p:blipFill>
            <a:blip r:embed="rId9">
              <a:extLst/>
            </a:blip>
            <a:stretch>
              <a:fillRect/>
            </a:stretch>
          </p:blipFill>
          <p:spPr>
            <a:xfrm>
              <a:off x="0" y="0"/>
              <a:ext cx="3232275" cy="1854200"/>
            </a:xfrm>
            <a:prstGeom prst="rect">
              <a:avLst/>
            </a:prstGeom>
            <a:effectLst/>
          </p:spPr>
        </p:pic>
      </p:grpSp>
      <p:grpSp>
        <p:nvGrpSpPr>
          <p:cNvPr id="394" name="Image"/>
          <p:cNvGrpSpPr/>
          <p:nvPr/>
        </p:nvGrpSpPr>
        <p:grpSpPr>
          <a:xfrm>
            <a:off x="136934" y="7705365"/>
            <a:ext cx="2767179" cy="2215085"/>
            <a:chOff x="0" y="0"/>
            <a:chExt cx="2767178" cy="2215083"/>
          </a:xfrm>
        </p:grpSpPr>
        <p:pic>
          <p:nvPicPr>
            <p:cNvPr id="393" name="Image" descr="Image"/>
            <p:cNvPicPr>
              <a:picLocks noChangeAspect="1"/>
            </p:cNvPicPr>
            <p:nvPr/>
          </p:nvPicPr>
          <p:blipFill>
            <a:blip r:embed="rId10">
              <a:extLst/>
            </a:blip>
            <a:stretch>
              <a:fillRect/>
            </a:stretch>
          </p:blipFill>
          <p:spPr>
            <a:xfrm>
              <a:off x="127000" y="88900"/>
              <a:ext cx="2513179" cy="1884884"/>
            </a:xfrm>
            <a:prstGeom prst="rect">
              <a:avLst/>
            </a:prstGeom>
            <a:ln>
              <a:noFill/>
            </a:ln>
            <a:effectLst/>
          </p:spPr>
        </p:pic>
        <p:pic>
          <p:nvPicPr>
            <p:cNvPr id="392" name="Image" descr="Image"/>
            <p:cNvPicPr>
              <a:picLocks noChangeAspect="0"/>
            </p:cNvPicPr>
            <p:nvPr/>
          </p:nvPicPr>
          <p:blipFill>
            <a:blip r:embed="rId11">
              <a:extLst/>
            </a:blip>
            <a:stretch>
              <a:fillRect/>
            </a:stretch>
          </p:blipFill>
          <p:spPr>
            <a:xfrm>
              <a:off x="0" y="0"/>
              <a:ext cx="2767179" cy="2215084"/>
            </a:xfrm>
            <a:prstGeom prst="rect">
              <a:avLst/>
            </a:prstGeom>
            <a:effectLst/>
          </p:spPr>
        </p:pic>
      </p:grpSp>
      <p:grpSp>
        <p:nvGrpSpPr>
          <p:cNvPr id="397" name="Image"/>
          <p:cNvGrpSpPr/>
          <p:nvPr/>
        </p:nvGrpSpPr>
        <p:grpSpPr>
          <a:xfrm>
            <a:off x="5807249" y="7933993"/>
            <a:ext cx="2636530" cy="1986457"/>
            <a:chOff x="0" y="0"/>
            <a:chExt cx="2636528" cy="1986456"/>
          </a:xfrm>
        </p:grpSpPr>
        <p:pic>
          <p:nvPicPr>
            <p:cNvPr id="396" name="Image" descr="Image"/>
            <p:cNvPicPr>
              <a:picLocks noChangeAspect="1"/>
            </p:cNvPicPr>
            <p:nvPr/>
          </p:nvPicPr>
          <p:blipFill>
            <a:blip r:embed="rId12">
              <a:extLst/>
            </a:blip>
            <a:stretch>
              <a:fillRect/>
            </a:stretch>
          </p:blipFill>
          <p:spPr>
            <a:xfrm>
              <a:off x="127000" y="88900"/>
              <a:ext cx="2382529" cy="1656257"/>
            </a:xfrm>
            <a:prstGeom prst="rect">
              <a:avLst/>
            </a:prstGeom>
            <a:ln>
              <a:noFill/>
            </a:ln>
            <a:effectLst/>
          </p:spPr>
        </p:pic>
        <p:pic>
          <p:nvPicPr>
            <p:cNvPr id="395" name="Image" descr="Image"/>
            <p:cNvPicPr>
              <a:picLocks noChangeAspect="0"/>
            </p:cNvPicPr>
            <p:nvPr/>
          </p:nvPicPr>
          <p:blipFill>
            <a:blip r:embed="rId13">
              <a:extLst/>
            </a:blip>
            <a:stretch>
              <a:fillRect/>
            </a:stretch>
          </p:blipFill>
          <p:spPr>
            <a:xfrm>
              <a:off x="0" y="0"/>
              <a:ext cx="2636529" cy="1986457"/>
            </a:xfrm>
            <a:prstGeom prst="rect">
              <a:avLst/>
            </a:prstGeom>
            <a:effectLst/>
          </p:spPr>
        </p:pic>
      </p:grpSp>
      <p:grpSp>
        <p:nvGrpSpPr>
          <p:cNvPr id="400" name="Image"/>
          <p:cNvGrpSpPr/>
          <p:nvPr/>
        </p:nvGrpSpPr>
        <p:grpSpPr>
          <a:xfrm>
            <a:off x="3495345" y="7933993"/>
            <a:ext cx="1910258" cy="1986457"/>
            <a:chOff x="0" y="0"/>
            <a:chExt cx="1910256" cy="1986456"/>
          </a:xfrm>
        </p:grpSpPr>
        <p:pic>
          <p:nvPicPr>
            <p:cNvPr id="399" name="Image" descr="Image"/>
            <p:cNvPicPr>
              <a:picLocks noChangeAspect="1"/>
            </p:cNvPicPr>
            <p:nvPr/>
          </p:nvPicPr>
          <p:blipFill>
            <a:blip r:embed="rId14">
              <a:extLst/>
            </a:blip>
            <a:stretch>
              <a:fillRect/>
            </a:stretch>
          </p:blipFill>
          <p:spPr>
            <a:xfrm>
              <a:off x="127000" y="88900"/>
              <a:ext cx="1656257" cy="1656257"/>
            </a:xfrm>
            <a:prstGeom prst="rect">
              <a:avLst/>
            </a:prstGeom>
            <a:ln>
              <a:noFill/>
            </a:ln>
            <a:effectLst/>
          </p:spPr>
        </p:pic>
        <p:pic>
          <p:nvPicPr>
            <p:cNvPr id="398" name="Image" descr="Image"/>
            <p:cNvPicPr>
              <a:picLocks noChangeAspect="0"/>
            </p:cNvPicPr>
            <p:nvPr/>
          </p:nvPicPr>
          <p:blipFill>
            <a:blip r:embed="rId15">
              <a:extLst/>
            </a:blip>
            <a:stretch>
              <a:fillRect/>
            </a:stretch>
          </p:blipFill>
          <p:spPr>
            <a:xfrm>
              <a:off x="0" y="0"/>
              <a:ext cx="1910257" cy="1986457"/>
            </a:xfrm>
            <a:prstGeom prst="rect">
              <a:avLst/>
            </a:prstGeom>
            <a:effectLst/>
          </p:spPr>
        </p:pic>
      </p:gr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2" name="At the time of the recording of “Amazing Grace” in February 1972, Atlantic Records, “Soul” music, Gospel music, the music business in general and the relationship of African-Americans to society as a whole were all in a state of flux."/>
          <p:cNvSpPr txBox="1"/>
          <p:nvPr>
            <p:ph type="body" sz="half" idx="1"/>
          </p:nvPr>
        </p:nvSpPr>
        <p:spPr>
          <a:xfrm>
            <a:off x="527779" y="193071"/>
            <a:ext cx="11949243" cy="2260735"/>
          </a:xfrm>
          <a:prstGeom prst="rect">
            <a:avLst/>
          </a:prstGeom>
        </p:spPr>
        <p:txBody>
          <a:bodyPr/>
          <a:lstStyle>
            <a:lvl1pPr marL="0" marR="457200" indent="0" algn="ctr" defTabSz="457200">
              <a:lnSpc>
                <a:spcPct val="150000"/>
              </a:lnSpc>
              <a:spcBef>
                <a:spcPts val="0"/>
              </a:spcBef>
              <a:buClrTx/>
              <a:buSzTx/>
              <a:buNone/>
              <a:defRPr sz="2200">
                <a:solidFill>
                  <a:srgbClr val="000000"/>
                </a:solidFill>
                <a:latin typeface="Helvetica Neue Light"/>
                <a:ea typeface="Helvetica Neue Light"/>
                <a:cs typeface="Helvetica Neue Light"/>
                <a:sym typeface="Helvetica Neue Light"/>
              </a:defRPr>
            </a:lvl1pPr>
          </a:lstStyle>
          <a:p>
            <a:pPr/>
            <a:r>
              <a:t>At the time of the recording of “Amazing Grace” in February 1972, Atlantic Records, “Soul” music, Gospel music, the music business in general and the relationship of African-Americans to society as a whole were all in a state of flux.</a:t>
            </a:r>
          </a:p>
        </p:txBody>
      </p:sp>
      <p:grpSp>
        <p:nvGrpSpPr>
          <p:cNvPr id="405" name="Image"/>
          <p:cNvGrpSpPr/>
          <p:nvPr/>
        </p:nvGrpSpPr>
        <p:grpSpPr>
          <a:xfrm>
            <a:off x="9198318" y="2629412"/>
            <a:ext cx="3124726" cy="3880835"/>
            <a:chOff x="0" y="0"/>
            <a:chExt cx="3124725" cy="3880834"/>
          </a:xfrm>
        </p:grpSpPr>
        <p:pic>
          <p:nvPicPr>
            <p:cNvPr id="404" name="Image" descr="Image"/>
            <p:cNvPicPr>
              <a:picLocks noChangeAspect="1"/>
            </p:cNvPicPr>
            <p:nvPr/>
          </p:nvPicPr>
          <p:blipFill>
            <a:blip r:embed="rId2">
              <a:extLst/>
            </a:blip>
            <a:stretch>
              <a:fillRect/>
            </a:stretch>
          </p:blipFill>
          <p:spPr>
            <a:xfrm>
              <a:off x="127000" y="88900"/>
              <a:ext cx="2870726" cy="3550635"/>
            </a:xfrm>
            <a:prstGeom prst="rect">
              <a:avLst/>
            </a:prstGeom>
            <a:ln>
              <a:noFill/>
            </a:ln>
            <a:effectLst/>
          </p:spPr>
        </p:pic>
        <p:pic>
          <p:nvPicPr>
            <p:cNvPr id="403" name="Image" descr="Image"/>
            <p:cNvPicPr>
              <a:picLocks noChangeAspect="0"/>
            </p:cNvPicPr>
            <p:nvPr/>
          </p:nvPicPr>
          <p:blipFill>
            <a:blip r:embed="rId3">
              <a:extLst/>
            </a:blip>
            <a:stretch>
              <a:fillRect/>
            </a:stretch>
          </p:blipFill>
          <p:spPr>
            <a:xfrm>
              <a:off x="0" y="0"/>
              <a:ext cx="3124726" cy="3880835"/>
            </a:xfrm>
            <a:prstGeom prst="rect">
              <a:avLst/>
            </a:prstGeom>
            <a:effectLst/>
          </p:spPr>
        </p:pic>
      </p:grpSp>
      <p:grpSp>
        <p:nvGrpSpPr>
          <p:cNvPr id="408" name="Image"/>
          <p:cNvGrpSpPr/>
          <p:nvPr/>
        </p:nvGrpSpPr>
        <p:grpSpPr>
          <a:xfrm>
            <a:off x="5138412" y="2163572"/>
            <a:ext cx="4064001" cy="2463801"/>
            <a:chOff x="0" y="0"/>
            <a:chExt cx="4064000" cy="2463800"/>
          </a:xfrm>
        </p:grpSpPr>
        <p:pic>
          <p:nvPicPr>
            <p:cNvPr id="407" name="Image" descr="Image"/>
            <p:cNvPicPr>
              <a:picLocks noChangeAspect="1"/>
            </p:cNvPicPr>
            <p:nvPr/>
          </p:nvPicPr>
          <p:blipFill>
            <a:blip r:embed="rId4">
              <a:extLst/>
            </a:blip>
            <a:srcRect l="0" t="0" r="0" b="0"/>
            <a:stretch>
              <a:fillRect/>
            </a:stretch>
          </p:blipFill>
          <p:spPr>
            <a:xfrm>
              <a:off x="127000" y="88900"/>
              <a:ext cx="3810000" cy="2133600"/>
            </a:xfrm>
            <a:prstGeom prst="rect">
              <a:avLst/>
            </a:prstGeom>
            <a:ln>
              <a:noFill/>
            </a:ln>
            <a:effectLst/>
          </p:spPr>
        </p:pic>
        <p:pic>
          <p:nvPicPr>
            <p:cNvPr id="406" name="Image" descr="Image"/>
            <p:cNvPicPr>
              <a:picLocks noChangeAspect="0"/>
            </p:cNvPicPr>
            <p:nvPr/>
          </p:nvPicPr>
          <p:blipFill>
            <a:blip r:embed="rId5">
              <a:extLst/>
            </a:blip>
            <a:stretch>
              <a:fillRect/>
            </a:stretch>
          </p:blipFill>
          <p:spPr>
            <a:xfrm>
              <a:off x="0" y="0"/>
              <a:ext cx="4064000" cy="2463800"/>
            </a:xfrm>
            <a:prstGeom prst="rect">
              <a:avLst/>
            </a:prstGeom>
            <a:effectLst/>
          </p:spPr>
        </p:pic>
      </p:grpSp>
      <p:grpSp>
        <p:nvGrpSpPr>
          <p:cNvPr id="411" name="Image"/>
          <p:cNvGrpSpPr/>
          <p:nvPr/>
        </p:nvGrpSpPr>
        <p:grpSpPr>
          <a:xfrm>
            <a:off x="6271212" y="6484185"/>
            <a:ext cx="2601453" cy="3362327"/>
            <a:chOff x="0" y="0"/>
            <a:chExt cx="2601452" cy="3362325"/>
          </a:xfrm>
        </p:grpSpPr>
        <p:pic>
          <p:nvPicPr>
            <p:cNvPr id="410" name="Image" descr="Image"/>
            <p:cNvPicPr>
              <a:picLocks noChangeAspect="1"/>
            </p:cNvPicPr>
            <p:nvPr/>
          </p:nvPicPr>
          <p:blipFill>
            <a:blip r:embed="rId6">
              <a:extLst/>
            </a:blip>
            <a:stretch>
              <a:fillRect/>
            </a:stretch>
          </p:blipFill>
          <p:spPr>
            <a:xfrm>
              <a:off x="127000" y="88900"/>
              <a:ext cx="2347453" cy="3032126"/>
            </a:xfrm>
            <a:prstGeom prst="rect">
              <a:avLst/>
            </a:prstGeom>
            <a:ln>
              <a:noFill/>
            </a:ln>
            <a:effectLst/>
          </p:spPr>
        </p:pic>
        <p:pic>
          <p:nvPicPr>
            <p:cNvPr id="409" name="Image" descr="Image"/>
            <p:cNvPicPr>
              <a:picLocks noChangeAspect="0"/>
            </p:cNvPicPr>
            <p:nvPr/>
          </p:nvPicPr>
          <p:blipFill>
            <a:blip r:embed="rId7">
              <a:extLst/>
            </a:blip>
            <a:stretch>
              <a:fillRect/>
            </a:stretch>
          </p:blipFill>
          <p:spPr>
            <a:xfrm>
              <a:off x="0" y="0"/>
              <a:ext cx="2601453" cy="3362326"/>
            </a:xfrm>
            <a:prstGeom prst="rect">
              <a:avLst/>
            </a:prstGeom>
            <a:effectLst/>
          </p:spPr>
        </p:pic>
      </p:grpSp>
      <p:grpSp>
        <p:nvGrpSpPr>
          <p:cNvPr id="414" name="Image"/>
          <p:cNvGrpSpPr/>
          <p:nvPr/>
        </p:nvGrpSpPr>
        <p:grpSpPr>
          <a:xfrm>
            <a:off x="5151112" y="4387850"/>
            <a:ext cx="4038601" cy="2476500"/>
            <a:chOff x="0" y="0"/>
            <a:chExt cx="4038600" cy="2476500"/>
          </a:xfrm>
        </p:grpSpPr>
        <p:pic>
          <p:nvPicPr>
            <p:cNvPr id="413" name="Image" descr="Image"/>
            <p:cNvPicPr>
              <a:picLocks noChangeAspect="1"/>
            </p:cNvPicPr>
            <p:nvPr/>
          </p:nvPicPr>
          <p:blipFill>
            <a:blip r:embed="rId8">
              <a:extLst/>
            </a:blip>
            <a:stretch>
              <a:fillRect/>
            </a:stretch>
          </p:blipFill>
          <p:spPr>
            <a:xfrm>
              <a:off x="127000" y="88900"/>
              <a:ext cx="3784600" cy="2146300"/>
            </a:xfrm>
            <a:prstGeom prst="rect">
              <a:avLst/>
            </a:prstGeom>
            <a:ln>
              <a:noFill/>
            </a:ln>
            <a:effectLst/>
          </p:spPr>
        </p:pic>
        <p:pic>
          <p:nvPicPr>
            <p:cNvPr id="412" name="Image" descr="Image"/>
            <p:cNvPicPr>
              <a:picLocks noChangeAspect="0"/>
            </p:cNvPicPr>
            <p:nvPr/>
          </p:nvPicPr>
          <p:blipFill>
            <a:blip r:embed="rId9">
              <a:extLst/>
            </a:blip>
            <a:stretch>
              <a:fillRect/>
            </a:stretch>
          </p:blipFill>
          <p:spPr>
            <a:xfrm>
              <a:off x="0" y="0"/>
              <a:ext cx="4038600" cy="2476500"/>
            </a:xfrm>
            <a:prstGeom prst="rect">
              <a:avLst/>
            </a:prstGeom>
            <a:effectLst/>
          </p:spPr>
        </p:pic>
      </p:grpSp>
      <p:grpSp>
        <p:nvGrpSpPr>
          <p:cNvPr id="417" name="Image"/>
          <p:cNvGrpSpPr/>
          <p:nvPr/>
        </p:nvGrpSpPr>
        <p:grpSpPr>
          <a:xfrm>
            <a:off x="8895777" y="6685853"/>
            <a:ext cx="3729808" cy="3226707"/>
            <a:chOff x="0" y="0"/>
            <a:chExt cx="3729806" cy="3226705"/>
          </a:xfrm>
        </p:grpSpPr>
        <p:pic>
          <p:nvPicPr>
            <p:cNvPr id="416" name="Image" descr="Image"/>
            <p:cNvPicPr>
              <a:picLocks noChangeAspect="1"/>
            </p:cNvPicPr>
            <p:nvPr/>
          </p:nvPicPr>
          <p:blipFill>
            <a:blip r:embed="rId10">
              <a:extLst/>
            </a:blip>
            <a:stretch>
              <a:fillRect/>
            </a:stretch>
          </p:blipFill>
          <p:spPr>
            <a:xfrm>
              <a:off x="127000" y="88900"/>
              <a:ext cx="3475807" cy="2896506"/>
            </a:xfrm>
            <a:prstGeom prst="rect">
              <a:avLst/>
            </a:prstGeom>
            <a:ln>
              <a:noFill/>
            </a:ln>
            <a:effectLst/>
          </p:spPr>
        </p:pic>
        <p:pic>
          <p:nvPicPr>
            <p:cNvPr id="415" name="Image" descr="Image"/>
            <p:cNvPicPr>
              <a:picLocks noChangeAspect="0"/>
            </p:cNvPicPr>
            <p:nvPr/>
          </p:nvPicPr>
          <p:blipFill>
            <a:blip r:embed="rId11">
              <a:extLst/>
            </a:blip>
            <a:stretch>
              <a:fillRect/>
            </a:stretch>
          </p:blipFill>
          <p:spPr>
            <a:xfrm>
              <a:off x="0" y="0"/>
              <a:ext cx="3729807" cy="3226706"/>
            </a:xfrm>
            <a:prstGeom prst="rect">
              <a:avLst/>
            </a:prstGeom>
            <a:effectLst/>
          </p:spPr>
        </p:pic>
      </p:grpSp>
      <p:grpSp>
        <p:nvGrpSpPr>
          <p:cNvPr id="420" name="Image"/>
          <p:cNvGrpSpPr/>
          <p:nvPr/>
        </p:nvGrpSpPr>
        <p:grpSpPr>
          <a:xfrm>
            <a:off x="2518292" y="3825772"/>
            <a:ext cx="2667001" cy="2743201"/>
            <a:chOff x="0" y="0"/>
            <a:chExt cx="2667000" cy="2743200"/>
          </a:xfrm>
        </p:grpSpPr>
        <p:pic>
          <p:nvPicPr>
            <p:cNvPr id="419" name="Image" descr="Image"/>
            <p:cNvPicPr>
              <a:picLocks noChangeAspect="1"/>
            </p:cNvPicPr>
            <p:nvPr/>
          </p:nvPicPr>
          <p:blipFill>
            <a:blip r:embed="rId12">
              <a:extLst/>
            </a:blip>
            <a:stretch>
              <a:fillRect/>
            </a:stretch>
          </p:blipFill>
          <p:spPr>
            <a:xfrm>
              <a:off x="127000" y="88900"/>
              <a:ext cx="2413000" cy="2413000"/>
            </a:xfrm>
            <a:prstGeom prst="rect">
              <a:avLst/>
            </a:prstGeom>
            <a:ln>
              <a:noFill/>
            </a:ln>
            <a:effectLst/>
          </p:spPr>
        </p:pic>
        <p:pic>
          <p:nvPicPr>
            <p:cNvPr id="418" name="Image" descr="Image"/>
            <p:cNvPicPr>
              <a:picLocks noChangeAspect="0"/>
            </p:cNvPicPr>
            <p:nvPr/>
          </p:nvPicPr>
          <p:blipFill>
            <a:blip r:embed="rId13">
              <a:extLst/>
            </a:blip>
            <a:stretch>
              <a:fillRect/>
            </a:stretch>
          </p:blipFill>
          <p:spPr>
            <a:xfrm>
              <a:off x="0" y="0"/>
              <a:ext cx="2667000" cy="2743200"/>
            </a:xfrm>
            <a:prstGeom prst="rect">
              <a:avLst/>
            </a:prstGeom>
            <a:effectLst/>
          </p:spPr>
        </p:pic>
      </p:grpSp>
      <p:grpSp>
        <p:nvGrpSpPr>
          <p:cNvPr id="423" name="Image"/>
          <p:cNvGrpSpPr/>
          <p:nvPr/>
        </p:nvGrpSpPr>
        <p:grpSpPr>
          <a:xfrm>
            <a:off x="18823" y="3328543"/>
            <a:ext cx="2413001" cy="3568701"/>
            <a:chOff x="0" y="0"/>
            <a:chExt cx="2413000" cy="3568700"/>
          </a:xfrm>
        </p:grpSpPr>
        <p:pic>
          <p:nvPicPr>
            <p:cNvPr id="422" name="Image" descr="Image"/>
            <p:cNvPicPr>
              <a:picLocks noChangeAspect="1"/>
            </p:cNvPicPr>
            <p:nvPr/>
          </p:nvPicPr>
          <p:blipFill>
            <a:blip r:embed="rId14">
              <a:extLst/>
            </a:blip>
            <a:stretch>
              <a:fillRect/>
            </a:stretch>
          </p:blipFill>
          <p:spPr>
            <a:xfrm>
              <a:off x="127000" y="88900"/>
              <a:ext cx="2159000" cy="3238500"/>
            </a:xfrm>
            <a:prstGeom prst="rect">
              <a:avLst/>
            </a:prstGeom>
            <a:ln>
              <a:noFill/>
            </a:ln>
            <a:effectLst/>
          </p:spPr>
        </p:pic>
        <p:pic>
          <p:nvPicPr>
            <p:cNvPr id="421" name="Image" descr="Image"/>
            <p:cNvPicPr>
              <a:picLocks noChangeAspect="0"/>
            </p:cNvPicPr>
            <p:nvPr/>
          </p:nvPicPr>
          <p:blipFill>
            <a:blip r:embed="rId15">
              <a:extLst/>
            </a:blip>
            <a:stretch>
              <a:fillRect/>
            </a:stretch>
          </p:blipFill>
          <p:spPr>
            <a:xfrm>
              <a:off x="0" y="0"/>
              <a:ext cx="2413000" cy="3568700"/>
            </a:xfrm>
            <a:prstGeom prst="rect">
              <a:avLst/>
            </a:prstGeom>
            <a:effectLst/>
          </p:spPr>
        </p:pic>
      </p:grpSp>
      <p:grpSp>
        <p:nvGrpSpPr>
          <p:cNvPr id="426" name="Image"/>
          <p:cNvGrpSpPr/>
          <p:nvPr/>
        </p:nvGrpSpPr>
        <p:grpSpPr>
          <a:xfrm>
            <a:off x="315813" y="2045072"/>
            <a:ext cx="2184535" cy="2260736"/>
            <a:chOff x="0" y="0"/>
            <a:chExt cx="2184534" cy="2260734"/>
          </a:xfrm>
        </p:grpSpPr>
        <p:pic>
          <p:nvPicPr>
            <p:cNvPr id="425" name="Image" descr="Image"/>
            <p:cNvPicPr>
              <a:picLocks noChangeAspect="1"/>
            </p:cNvPicPr>
            <p:nvPr/>
          </p:nvPicPr>
          <p:blipFill>
            <a:blip r:embed="rId16">
              <a:extLst/>
            </a:blip>
            <a:stretch>
              <a:fillRect/>
            </a:stretch>
          </p:blipFill>
          <p:spPr>
            <a:xfrm>
              <a:off x="127000" y="88900"/>
              <a:ext cx="1930535" cy="1930535"/>
            </a:xfrm>
            <a:prstGeom prst="rect">
              <a:avLst/>
            </a:prstGeom>
            <a:ln>
              <a:noFill/>
            </a:ln>
            <a:effectLst/>
          </p:spPr>
        </p:pic>
        <p:pic>
          <p:nvPicPr>
            <p:cNvPr id="424" name="Image" descr="Image"/>
            <p:cNvPicPr>
              <a:picLocks noChangeAspect="0"/>
            </p:cNvPicPr>
            <p:nvPr/>
          </p:nvPicPr>
          <p:blipFill>
            <a:blip r:embed="rId17">
              <a:extLst/>
            </a:blip>
            <a:stretch>
              <a:fillRect/>
            </a:stretch>
          </p:blipFill>
          <p:spPr>
            <a:xfrm>
              <a:off x="0" y="0"/>
              <a:ext cx="2184535" cy="2260735"/>
            </a:xfrm>
            <a:prstGeom prst="rect">
              <a:avLst/>
            </a:prstGeom>
            <a:effectLst/>
          </p:spPr>
        </p:pic>
      </p:grpSp>
      <p:grpSp>
        <p:nvGrpSpPr>
          <p:cNvPr id="429" name="Image"/>
          <p:cNvGrpSpPr/>
          <p:nvPr/>
        </p:nvGrpSpPr>
        <p:grpSpPr>
          <a:xfrm>
            <a:off x="-120877" y="6435910"/>
            <a:ext cx="2692401" cy="3670301"/>
            <a:chOff x="0" y="0"/>
            <a:chExt cx="2692400" cy="3670300"/>
          </a:xfrm>
        </p:grpSpPr>
        <p:pic>
          <p:nvPicPr>
            <p:cNvPr id="428" name="Image" descr="Image"/>
            <p:cNvPicPr>
              <a:picLocks noChangeAspect="1"/>
            </p:cNvPicPr>
            <p:nvPr/>
          </p:nvPicPr>
          <p:blipFill>
            <a:blip r:embed="rId18">
              <a:extLst/>
            </a:blip>
            <a:stretch>
              <a:fillRect/>
            </a:stretch>
          </p:blipFill>
          <p:spPr>
            <a:xfrm>
              <a:off x="127000" y="88900"/>
              <a:ext cx="2438400" cy="3340100"/>
            </a:xfrm>
            <a:prstGeom prst="rect">
              <a:avLst/>
            </a:prstGeom>
            <a:ln>
              <a:noFill/>
            </a:ln>
            <a:effectLst/>
          </p:spPr>
        </p:pic>
        <p:pic>
          <p:nvPicPr>
            <p:cNvPr id="427" name="Image" descr="Image"/>
            <p:cNvPicPr>
              <a:picLocks noChangeAspect="0"/>
            </p:cNvPicPr>
            <p:nvPr/>
          </p:nvPicPr>
          <p:blipFill>
            <a:blip r:embed="rId19">
              <a:extLst/>
            </a:blip>
            <a:stretch>
              <a:fillRect/>
            </a:stretch>
          </p:blipFill>
          <p:spPr>
            <a:xfrm>
              <a:off x="0" y="0"/>
              <a:ext cx="2692400" cy="3670300"/>
            </a:xfrm>
            <a:prstGeom prst="rect">
              <a:avLst/>
            </a:prstGeom>
            <a:effectLst/>
          </p:spPr>
        </p:pic>
      </p:grpSp>
      <p:grpSp>
        <p:nvGrpSpPr>
          <p:cNvPr id="432" name="Image"/>
          <p:cNvGrpSpPr/>
          <p:nvPr/>
        </p:nvGrpSpPr>
        <p:grpSpPr>
          <a:xfrm>
            <a:off x="2518292" y="6593699"/>
            <a:ext cx="3729808" cy="2933701"/>
            <a:chOff x="0" y="0"/>
            <a:chExt cx="3729806" cy="2933700"/>
          </a:xfrm>
        </p:grpSpPr>
        <p:pic>
          <p:nvPicPr>
            <p:cNvPr id="431" name="Image" descr="Image"/>
            <p:cNvPicPr>
              <a:picLocks noChangeAspect="1"/>
            </p:cNvPicPr>
            <p:nvPr/>
          </p:nvPicPr>
          <p:blipFill>
            <a:blip r:embed="rId20">
              <a:extLst/>
            </a:blip>
            <a:stretch>
              <a:fillRect/>
            </a:stretch>
          </p:blipFill>
          <p:spPr>
            <a:xfrm>
              <a:off x="127000" y="88900"/>
              <a:ext cx="3475807" cy="2603500"/>
            </a:xfrm>
            <a:prstGeom prst="rect">
              <a:avLst/>
            </a:prstGeom>
            <a:ln>
              <a:noFill/>
            </a:ln>
            <a:effectLst/>
          </p:spPr>
        </p:pic>
        <p:pic>
          <p:nvPicPr>
            <p:cNvPr id="430" name="Image" descr="Image"/>
            <p:cNvPicPr>
              <a:picLocks noChangeAspect="0"/>
            </p:cNvPicPr>
            <p:nvPr/>
          </p:nvPicPr>
          <p:blipFill>
            <a:blip r:embed="rId21">
              <a:extLst/>
            </a:blip>
            <a:stretch>
              <a:fillRect/>
            </a:stretch>
          </p:blipFill>
          <p:spPr>
            <a:xfrm>
              <a:off x="0" y="0"/>
              <a:ext cx="3729807" cy="2933700"/>
            </a:xfrm>
            <a:prstGeom prst="rect">
              <a:avLst/>
            </a:prstGeom>
            <a:effectLst/>
          </p:spPr>
        </p:pic>
      </p:gr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4" name="Title"/>
          <p:cNvSpPr txBox="1"/>
          <p:nvPr>
            <p:ph type="title"/>
          </p:nvPr>
        </p:nvSpPr>
        <p:spPr>
          <a:prstGeom prst="rect">
            <a:avLst/>
          </a:prstGeom>
        </p:spPr>
        <p:txBody>
          <a:bodyPr/>
          <a:lstStyle/>
          <a:p>
            <a:pPr/>
          </a:p>
        </p:txBody>
      </p:sp>
      <p:sp>
        <p:nvSpPr>
          <p:cNvPr id="435" name="Love of Soul Music, from the Supremes to Al Green, had united America across racial lines.…"/>
          <p:cNvSpPr txBox="1"/>
          <p:nvPr>
            <p:ph type="body" idx="1"/>
          </p:nvPr>
        </p:nvSpPr>
        <p:spPr>
          <a:xfrm>
            <a:off x="382785" y="2626667"/>
            <a:ext cx="12239230" cy="4500266"/>
          </a:xfrm>
          <a:prstGeom prst="rect">
            <a:avLst/>
          </a:prstGeom>
        </p:spPr>
        <p:txBody>
          <a:bodyPr/>
          <a:lstStyle/>
          <a:p>
            <a:pPr marL="0" marR="457200" indent="0" algn="ctr" defTabSz="457200">
              <a:spcBef>
                <a:spcPts val="1000"/>
              </a:spcBef>
              <a:buClrTx/>
              <a:buSzTx/>
              <a:buNone/>
              <a:defRPr sz="2900">
                <a:solidFill>
                  <a:srgbClr val="000000"/>
                </a:solidFill>
                <a:latin typeface="Helvetica Neue Light"/>
                <a:ea typeface="Helvetica Neue Light"/>
                <a:cs typeface="Helvetica Neue Light"/>
                <a:sym typeface="Helvetica Neue Light"/>
              </a:defRPr>
            </a:pPr>
            <a:r>
              <a:t>Love of Soul Music, from the Supremes to Al Green, had united America across racial lines. </a:t>
            </a:r>
          </a:p>
          <a:p>
            <a:pPr marL="0" marR="457200" indent="0" algn="ctr" defTabSz="457200">
              <a:spcBef>
                <a:spcPts val="1000"/>
              </a:spcBef>
              <a:buClrTx/>
              <a:buSzTx/>
              <a:buNone/>
              <a:defRPr sz="2900">
                <a:solidFill>
                  <a:srgbClr val="000000"/>
                </a:solidFill>
                <a:latin typeface="Helvetica Neue Light"/>
                <a:ea typeface="Helvetica Neue Light"/>
                <a:cs typeface="Helvetica Neue Light"/>
                <a:sym typeface="Helvetica Neue Light"/>
              </a:defRPr>
            </a:pPr>
            <a:r>
              <a:t>But by the early ‘70s, corporate largess had devoured the Rhythm and Blues which had been the fundamental of Atlantic.</a:t>
            </a:r>
          </a:p>
          <a:p>
            <a:pPr marL="0" marR="457200" indent="0" algn="ctr" defTabSz="457200">
              <a:spcBef>
                <a:spcPts val="0"/>
              </a:spcBef>
              <a:buClrTx/>
              <a:buSzTx/>
              <a:buNone/>
              <a:defRPr sz="2900">
                <a:solidFill>
                  <a:srgbClr val="000000"/>
                </a:solidFill>
                <a:latin typeface="Helvetica Neue Light"/>
                <a:ea typeface="Helvetica Neue Light"/>
                <a:cs typeface="Helvetica Neue Light"/>
                <a:sym typeface="Helvetica Neue Light"/>
              </a:defRPr>
            </a:pPr>
            <a:r>
              <a:t>Atlantic saw it’s future in white rock groups and singer-songwriters. </a:t>
            </a:r>
          </a:p>
        </p:txBody>
      </p:sp>
      <p:grpSp>
        <p:nvGrpSpPr>
          <p:cNvPr id="438" name="Image"/>
          <p:cNvGrpSpPr/>
          <p:nvPr/>
        </p:nvGrpSpPr>
        <p:grpSpPr>
          <a:xfrm>
            <a:off x="6321316" y="7265928"/>
            <a:ext cx="3937001" cy="2540001"/>
            <a:chOff x="0" y="0"/>
            <a:chExt cx="3937000" cy="2540000"/>
          </a:xfrm>
        </p:grpSpPr>
        <p:pic>
          <p:nvPicPr>
            <p:cNvPr id="437" name="Image" descr="Image"/>
            <p:cNvPicPr>
              <a:picLocks noChangeAspect="1"/>
            </p:cNvPicPr>
            <p:nvPr/>
          </p:nvPicPr>
          <p:blipFill>
            <a:blip r:embed="rId2">
              <a:extLst/>
            </a:blip>
            <a:stretch>
              <a:fillRect/>
            </a:stretch>
          </p:blipFill>
          <p:spPr>
            <a:xfrm>
              <a:off x="127000" y="88900"/>
              <a:ext cx="3683000" cy="2209800"/>
            </a:xfrm>
            <a:prstGeom prst="rect">
              <a:avLst/>
            </a:prstGeom>
            <a:ln>
              <a:noFill/>
            </a:ln>
            <a:effectLst/>
          </p:spPr>
        </p:pic>
        <p:pic>
          <p:nvPicPr>
            <p:cNvPr id="436" name="Image" descr="Image"/>
            <p:cNvPicPr>
              <a:picLocks noChangeAspect="0"/>
            </p:cNvPicPr>
            <p:nvPr/>
          </p:nvPicPr>
          <p:blipFill>
            <a:blip r:embed="rId3">
              <a:extLst/>
            </a:blip>
            <a:stretch>
              <a:fillRect/>
            </a:stretch>
          </p:blipFill>
          <p:spPr>
            <a:xfrm>
              <a:off x="0" y="0"/>
              <a:ext cx="3937000" cy="2540000"/>
            </a:xfrm>
            <a:prstGeom prst="rect">
              <a:avLst/>
            </a:prstGeom>
            <a:effectLst/>
          </p:spPr>
        </p:pic>
      </p:grpSp>
      <p:grpSp>
        <p:nvGrpSpPr>
          <p:cNvPr id="441" name="Image"/>
          <p:cNvGrpSpPr/>
          <p:nvPr/>
        </p:nvGrpSpPr>
        <p:grpSpPr>
          <a:xfrm>
            <a:off x="9734942" y="57799"/>
            <a:ext cx="3238109" cy="2565401"/>
            <a:chOff x="0" y="0"/>
            <a:chExt cx="3238107" cy="2565400"/>
          </a:xfrm>
        </p:grpSpPr>
        <p:pic>
          <p:nvPicPr>
            <p:cNvPr id="440" name="Image" descr="Image"/>
            <p:cNvPicPr>
              <a:picLocks noChangeAspect="1"/>
            </p:cNvPicPr>
            <p:nvPr/>
          </p:nvPicPr>
          <p:blipFill>
            <a:blip r:embed="rId4">
              <a:extLst/>
            </a:blip>
            <a:stretch>
              <a:fillRect/>
            </a:stretch>
          </p:blipFill>
          <p:spPr>
            <a:xfrm>
              <a:off x="127000" y="88900"/>
              <a:ext cx="2984108" cy="2235200"/>
            </a:xfrm>
            <a:prstGeom prst="rect">
              <a:avLst/>
            </a:prstGeom>
            <a:ln>
              <a:noFill/>
            </a:ln>
            <a:effectLst/>
          </p:spPr>
        </p:pic>
        <p:pic>
          <p:nvPicPr>
            <p:cNvPr id="439" name="Image" descr="Image"/>
            <p:cNvPicPr>
              <a:picLocks noChangeAspect="0"/>
            </p:cNvPicPr>
            <p:nvPr/>
          </p:nvPicPr>
          <p:blipFill>
            <a:blip r:embed="rId5">
              <a:extLst/>
            </a:blip>
            <a:stretch>
              <a:fillRect/>
            </a:stretch>
          </p:blipFill>
          <p:spPr>
            <a:xfrm>
              <a:off x="0" y="0"/>
              <a:ext cx="3238108" cy="2565400"/>
            </a:xfrm>
            <a:prstGeom prst="rect">
              <a:avLst/>
            </a:prstGeom>
            <a:effectLst/>
          </p:spPr>
        </p:pic>
      </p:grpSp>
      <p:grpSp>
        <p:nvGrpSpPr>
          <p:cNvPr id="444" name="Image"/>
          <p:cNvGrpSpPr/>
          <p:nvPr/>
        </p:nvGrpSpPr>
        <p:grpSpPr>
          <a:xfrm>
            <a:off x="9461264" y="7225969"/>
            <a:ext cx="3582505" cy="2565401"/>
            <a:chOff x="0" y="0"/>
            <a:chExt cx="3582504" cy="2565400"/>
          </a:xfrm>
        </p:grpSpPr>
        <p:pic>
          <p:nvPicPr>
            <p:cNvPr id="443" name="Image" descr="Image"/>
            <p:cNvPicPr>
              <a:picLocks noChangeAspect="1"/>
            </p:cNvPicPr>
            <p:nvPr/>
          </p:nvPicPr>
          <p:blipFill>
            <a:blip r:embed="rId6">
              <a:extLst/>
            </a:blip>
            <a:stretch>
              <a:fillRect/>
            </a:stretch>
          </p:blipFill>
          <p:spPr>
            <a:xfrm>
              <a:off x="127000" y="88900"/>
              <a:ext cx="3328505" cy="2235200"/>
            </a:xfrm>
            <a:prstGeom prst="rect">
              <a:avLst/>
            </a:prstGeom>
            <a:ln>
              <a:noFill/>
            </a:ln>
            <a:effectLst/>
          </p:spPr>
        </p:pic>
        <p:pic>
          <p:nvPicPr>
            <p:cNvPr id="442" name="Image" descr="Image"/>
            <p:cNvPicPr>
              <a:picLocks noChangeAspect="0"/>
            </p:cNvPicPr>
            <p:nvPr/>
          </p:nvPicPr>
          <p:blipFill>
            <a:blip r:embed="rId7">
              <a:extLst/>
            </a:blip>
            <a:stretch>
              <a:fillRect/>
            </a:stretch>
          </p:blipFill>
          <p:spPr>
            <a:xfrm>
              <a:off x="0" y="0"/>
              <a:ext cx="3582505" cy="2565400"/>
            </a:xfrm>
            <a:prstGeom prst="rect">
              <a:avLst/>
            </a:prstGeom>
            <a:effectLst/>
          </p:spPr>
        </p:pic>
      </p:grpSp>
      <p:grpSp>
        <p:nvGrpSpPr>
          <p:cNvPr id="447" name="Image"/>
          <p:cNvGrpSpPr/>
          <p:nvPr/>
        </p:nvGrpSpPr>
        <p:grpSpPr>
          <a:xfrm>
            <a:off x="-25485" y="132051"/>
            <a:ext cx="3149822" cy="2416896"/>
            <a:chOff x="0" y="0"/>
            <a:chExt cx="3149821" cy="2416894"/>
          </a:xfrm>
        </p:grpSpPr>
        <p:pic>
          <p:nvPicPr>
            <p:cNvPr id="446" name="Image" descr="Image"/>
            <p:cNvPicPr>
              <a:picLocks noChangeAspect="1"/>
            </p:cNvPicPr>
            <p:nvPr/>
          </p:nvPicPr>
          <p:blipFill>
            <a:blip r:embed="rId8">
              <a:extLst/>
            </a:blip>
            <a:stretch>
              <a:fillRect/>
            </a:stretch>
          </p:blipFill>
          <p:spPr>
            <a:xfrm>
              <a:off x="127000" y="88900"/>
              <a:ext cx="2895822" cy="2086695"/>
            </a:xfrm>
            <a:prstGeom prst="rect">
              <a:avLst/>
            </a:prstGeom>
            <a:ln>
              <a:noFill/>
            </a:ln>
            <a:effectLst/>
          </p:spPr>
        </p:pic>
        <p:pic>
          <p:nvPicPr>
            <p:cNvPr id="445" name="Image" descr="Image"/>
            <p:cNvPicPr>
              <a:picLocks noChangeAspect="0"/>
            </p:cNvPicPr>
            <p:nvPr/>
          </p:nvPicPr>
          <p:blipFill>
            <a:blip r:embed="rId9">
              <a:extLst/>
            </a:blip>
            <a:stretch>
              <a:fillRect/>
            </a:stretch>
          </p:blipFill>
          <p:spPr>
            <a:xfrm>
              <a:off x="0" y="0"/>
              <a:ext cx="3149822" cy="2416895"/>
            </a:xfrm>
            <a:prstGeom prst="rect">
              <a:avLst/>
            </a:prstGeom>
            <a:effectLst/>
          </p:spPr>
        </p:pic>
      </p:grpSp>
      <p:grpSp>
        <p:nvGrpSpPr>
          <p:cNvPr id="450" name="Image"/>
          <p:cNvGrpSpPr/>
          <p:nvPr/>
        </p:nvGrpSpPr>
        <p:grpSpPr>
          <a:xfrm>
            <a:off x="3009925" y="72897"/>
            <a:ext cx="3209159" cy="2535204"/>
            <a:chOff x="0" y="0"/>
            <a:chExt cx="3209157" cy="2535202"/>
          </a:xfrm>
        </p:grpSpPr>
        <p:pic>
          <p:nvPicPr>
            <p:cNvPr id="449" name="Image" descr="Image"/>
            <p:cNvPicPr>
              <a:picLocks noChangeAspect="1"/>
            </p:cNvPicPr>
            <p:nvPr/>
          </p:nvPicPr>
          <p:blipFill>
            <a:blip r:embed="rId10">
              <a:extLst/>
            </a:blip>
            <a:stretch>
              <a:fillRect/>
            </a:stretch>
          </p:blipFill>
          <p:spPr>
            <a:xfrm>
              <a:off x="127000" y="88900"/>
              <a:ext cx="2955158" cy="2205003"/>
            </a:xfrm>
            <a:prstGeom prst="rect">
              <a:avLst/>
            </a:prstGeom>
            <a:ln>
              <a:noFill/>
            </a:ln>
            <a:effectLst/>
          </p:spPr>
        </p:pic>
        <p:pic>
          <p:nvPicPr>
            <p:cNvPr id="448" name="Image" descr="Image"/>
            <p:cNvPicPr>
              <a:picLocks noChangeAspect="0"/>
            </p:cNvPicPr>
            <p:nvPr/>
          </p:nvPicPr>
          <p:blipFill>
            <a:blip r:embed="rId11">
              <a:extLst/>
            </a:blip>
            <a:stretch>
              <a:fillRect/>
            </a:stretch>
          </p:blipFill>
          <p:spPr>
            <a:xfrm>
              <a:off x="0" y="0"/>
              <a:ext cx="3209158" cy="2535203"/>
            </a:xfrm>
            <a:prstGeom prst="rect">
              <a:avLst/>
            </a:prstGeom>
            <a:effectLst/>
          </p:spPr>
        </p:pic>
      </p:grpSp>
      <p:grpSp>
        <p:nvGrpSpPr>
          <p:cNvPr id="453" name="Image"/>
          <p:cNvGrpSpPr/>
          <p:nvPr/>
        </p:nvGrpSpPr>
        <p:grpSpPr>
          <a:xfrm>
            <a:off x="6070796" y="76200"/>
            <a:ext cx="3810001" cy="2565400"/>
            <a:chOff x="0" y="0"/>
            <a:chExt cx="3810000" cy="2565400"/>
          </a:xfrm>
        </p:grpSpPr>
        <p:pic>
          <p:nvPicPr>
            <p:cNvPr id="452" name="Image" descr="Image"/>
            <p:cNvPicPr>
              <a:picLocks noChangeAspect="1"/>
            </p:cNvPicPr>
            <p:nvPr/>
          </p:nvPicPr>
          <p:blipFill>
            <a:blip r:embed="rId12">
              <a:extLst/>
            </a:blip>
            <a:stretch>
              <a:fillRect/>
            </a:stretch>
          </p:blipFill>
          <p:spPr>
            <a:xfrm>
              <a:off x="127000" y="88900"/>
              <a:ext cx="3556000" cy="2235200"/>
            </a:xfrm>
            <a:prstGeom prst="rect">
              <a:avLst/>
            </a:prstGeom>
            <a:ln>
              <a:noFill/>
            </a:ln>
            <a:effectLst/>
          </p:spPr>
        </p:pic>
        <p:pic>
          <p:nvPicPr>
            <p:cNvPr id="451" name="Image" descr="Image"/>
            <p:cNvPicPr>
              <a:picLocks noChangeAspect="0"/>
            </p:cNvPicPr>
            <p:nvPr/>
          </p:nvPicPr>
          <p:blipFill>
            <a:blip r:embed="rId13">
              <a:extLst/>
            </a:blip>
            <a:stretch>
              <a:fillRect/>
            </a:stretch>
          </p:blipFill>
          <p:spPr>
            <a:xfrm>
              <a:off x="0" y="0"/>
              <a:ext cx="3810000" cy="2565400"/>
            </a:xfrm>
            <a:prstGeom prst="rect">
              <a:avLst/>
            </a:prstGeom>
            <a:effectLst/>
          </p:spPr>
        </p:pic>
      </p:grpSp>
      <p:grpSp>
        <p:nvGrpSpPr>
          <p:cNvPr id="456" name="Image"/>
          <p:cNvGrpSpPr/>
          <p:nvPr/>
        </p:nvGrpSpPr>
        <p:grpSpPr>
          <a:xfrm>
            <a:off x="-38969" y="7238669"/>
            <a:ext cx="3586814" cy="2540001"/>
            <a:chOff x="0" y="0"/>
            <a:chExt cx="3586813" cy="2540000"/>
          </a:xfrm>
        </p:grpSpPr>
        <p:pic>
          <p:nvPicPr>
            <p:cNvPr id="455" name="Image" descr="Image"/>
            <p:cNvPicPr>
              <a:picLocks noChangeAspect="1"/>
            </p:cNvPicPr>
            <p:nvPr/>
          </p:nvPicPr>
          <p:blipFill>
            <a:blip r:embed="rId14">
              <a:extLst/>
            </a:blip>
            <a:stretch>
              <a:fillRect/>
            </a:stretch>
          </p:blipFill>
          <p:spPr>
            <a:xfrm>
              <a:off x="127000" y="88900"/>
              <a:ext cx="3332814" cy="2209800"/>
            </a:xfrm>
            <a:prstGeom prst="rect">
              <a:avLst/>
            </a:prstGeom>
            <a:ln>
              <a:noFill/>
            </a:ln>
            <a:effectLst/>
          </p:spPr>
        </p:pic>
        <p:pic>
          <p:nvPicPr>
            <p:cNvPr id="454" name="Image" descr="Image"/>
            <p:cNvPicPr>
              <a:picLocks noChangeAspect="0"/>
            </p:cNvPicPr>
            <p:nvPr/>
          </p:nvPicPr>
          <p:blipFill>
            <a:blip r:embed="rId15">
              <a:extLst/>
            </a:blip>
            <a:stretch>
              <a:fillRect/>
            </a:stretch>
          </p:blipFill>
          <p:spPr>
            <a:xfrm>
              <a:off x="0" y="0"/>
              <a:ext cx="3586814" cy="2540000"/>
            </a:xfrm>
            <a:prstGeom prst="rect">
              <a:avLst/>
            </a:prstGeom>
            <a:effectLst/>
          </p:spPr>
        </p:pic>
      </p:grpSp>
      <p:grpSp>
        <p:nvGrpSpPr>
          <p:cNvPr id="459" name="Image"/>
          <p:cNvGrpSpPr/>
          <p:nvPr/>
        </p:nvGrpSpPr>
        <p:grpSpPr>
          <a:xfrm>
            <a:off x="2882579" y="7253228"/>
            <a:ext cx="3810001" cy="2510884"/>
            <a:chOff x="0" y="0"/>
            <a:chExt cx="3810000" cy="2510882"/>
          </a:xfrm>
        </p:grpSpPr>
        <p:pic>
          <p:nvPicPr>
            <p:cNvPr id="458" name="Image" descr="Image"/>
            <p:cNvPicPr>
              <a:picLocks noChangeAspect="1"/>
            </p:cNvPicPr>
            <p:nvPr/>
          </p:nvPicPr>
          <p:blipFill>
            <a:blip r:embed="rId16">
              <a:extLst/>
            </a:blip>
            <a:stretch>
              <a:fillRect/>
            </a:stretch>
          </p:blipFill>
          <p:spPr>
            <a:xfrm>
              <a:off x="127000" y="88900"/>
              <a:ext cx="3556000" cy="2180683"/>
            </a:xfrm>
            <a:prstGeom prst="rect">
              <a:avLst/>
            </a:prstGeom>
            <a:ln>
              <a:noFill/>
            </a:ln>
            <a:effectLst/>
          </p:spPr>
        </p:pic>
        <p:pic>
          <p:nvPicPr>
            <p:cNvPr id="457" name="Image" descr="Image"/>
            <p:cNvPicPr>
              <a:picLocks noChangeAspect="0"/>
            </p:cNvPicPr>
            <p:nvPr/>
          </p:nvPicPr>
          <p:blipFill>
            <a:blip r:embed="rId17">
              <a:extLst/>
            </a:blip>
            <a:stretch>
              <a:fillRect/>
            </a:stretch>
          </p:blipFill>
          <p:spPr>
            <a:xfrm>
              <a:off x="0" y="0"/>
              <a:ext cx="3810000" cy="2510883"/>
            </a:xfrm>
            <a:prstGeom prst="rect">
              <a:avLst/>
            </a:prstGeom>
            <a:effectLst/>
          </p:spPr>
        </p:pic>
      </p:gr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61" name="heilbut 2.jpg" descr="heilbut 2.jpg"/>
          <p:cNvPicPr>
            <a:picLocks noChangeAspect="1"/>
          </p:cNvPicPr>
          <p:nvPr/>
        </p:nvPicPr>
        <p:blipFill>
          <a:blip r:embed="rId2">
            <a:alphaModFix amt="74221"/>
            <a:extLst/>
          </a:blip>
          <a:srcRect l="0" t="23145" r="0" b="0"/>
          <a:stretch>
            <a:fillRect/>
          </a:stretch>
        </p:blipFill>
        <p:spPr>
          <a:xfrm>
            <a:off x="1288450" y="768812"/>
            <a:ext cx="10427979" cy="9170015"/>
          </a:xfrm>
          <a:prstGeom prst="rect">
            <a:avLst/>
          </a:prstGeom>
          <a:ln w="12700">
            <a:miter lim="400000"/>
          </a:ln>
        </p:spPr>
      </p:pic>
      <p:pic>
        <p:nvPicPr>
          <p:cNvPr id="462" name="Image" descr="Image"/>
          <p:cNvPicPr>
            <a:picLocks noChangeAspect="1"/>
          </p:cNvPicPr>
          <p:nvPr/>
        </p:nvPicPr>
        <p:blipFill>
          <a:blip r:embed="rId3">
            <a:extLst/>
          </a:blip>
          <a:stretch>
            <a:fillRect/>
          </a:stretch>
        </p:blipFill>
        <p:spPr>
          <a:xfrm>
            <a:off x="4886898" y="2751913"/>
            <a:ext cx="3566579" cy="3893011"/>
          </a:xfrm>
          <a:prstGeom prst="rect">
            <a:avLst/>
          </a:prstGeom>
          <a:ln w="12700">
            <a:miter lim="400000"/>
          </a:ln>
        </p:spPr>
      </p:pic>
      <p:pic>
        <p:nvPicPr>
          <p:cNvPr id="463" name="heilbut 2.jpg" descr="heilbut 2.jpg"/>
          <p:cNvPicPr>
            <a:picLocks noChangeAspect="1"/>
          </p:cNvPicPr>
          <p:nvPr/>
        </p:nvPicPr>
        <p:blipFill>
          <a:blip r:embed="rId2">
            <a:alphaModFix amt="74221"/>
            <a:extLst/>
          </a:blip>
          <a:srcRect l="15771" t="0" r="11519" b="86144"/>
          <a:stretch>
            <a:fillRect/>
          </a:stretch>
        </p:blipFill>
        <p:spPr>
          <a:xfrm>
            <a:off x="2392100" y="-138405"/>
            <a:ext cx="5890942" cy="1284458"/>
          </a:xfrm>
          <a:prstGeom prst="rect">
            <a:avLst/>
          </a:prstGeom>
          <a:ln w="12700">
            <a:miter lim="400000"/>
          </a:ln>
        </p:spPr>
      </p:pic>
      <p:pic>
        <p:nvPicPr>
          <p:cNvPr id="464" name="heilbut 2.jpg" descr="heilbut 2.jpg"/>
          <p:cNvPicPr>
            <a:picLocks noChangeAspect="1"/>
          </p:cNvPicPr>
          <p:nvPr/>
        </p:nvPicPr>
        <p:blipFill>
          <a:blip r:embed="rId2">
            <a:alphaModFix amt="74221"/>
            <a:extLst/>
          </a:blip>
          <a:srcRect l="36998" t="17098" r="35211" b="78912"/>
          <a:stretch>
            <a:fillRect/>
          </a:stretch>
        </p:blipFill>
        <p:spPr>
          <a:xfrm>
            <a:off x="8071741" y="190803"/>
            <a:ext cx="3809683" cy="625847"/>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66" name="heilbut 3.png" descr="heilbut 3.png"/>
          <p:cNvPicPr>
            <a:picLocks noChangeAspect="1"/>
          </p:cNvPicPr>
          <p:nvPr/>
        </p:nvPicPr>
        <p:blipFill>
          <a:blip r:embed="rId2">
            <a:alphaModFix amt="77171"/>
            <a:extLst/>
          </a:blip>
          <a:stretch>
            <a:fillRect/>
          </a:stretch>
        </p:blipFill>
        <p:spPr>
          <a:xfrm>
            <a:off x="5256578" y="-1"/>
            <a:ext cx="7727344" cy="9753601"/>
          </a:xfrm>
          <a:prstGeom prst="rect">
            <a:avLst/>
          </a:prstGeom>
          <a:ln w="12700">
            <a:miter lim="400000"/>
          </a:ln>
        </p:spPr>
      </p:pic>
      <p:pic>
        <p:nvPicPr>
          <p:cNvPr id="467" name="Image" descr="Image"/>
          <p:cNvPicPr>
            <a:picLocks noChangeAspect="1"/>
          </p:cNvPicPr>
          <p:nvPr/>
        </p:nvPicPr>
        <p:blipFill>
          <a:blip r:embed="rId3">
            <a:extLst/>
          </a:blip>
          <a:stretch>
            <a:fillRect/>
          </a:stretch>
        </p:blipFill>
        <p:spPr>
          <a:xfrm>
            <a:off x="-34554" y="6542730"/>
            <a:ext cx="5480708" cy="2544304"/>
          </a:xfrm>
          <a:prstGeom prst="rect">
            <a:avLst/>
          </a:prstGeom>
          <a:ln w="12700">
            <a:miter lim="400000"/>
          </a:ln>
        </p:spPr>
      </p:pic>
      <p:pic>
        <p:nvPicPr>
          <p:cNvPr id="468" name="Image" descr="Image"/>
          <p:cNvPicPr>
            <a:picLocks noChangeAspect="1"/>
          </p:cNvPicPr>
          <p:nvPr/>
        </p:nvPicPr>
        <p:blipFill>
          <a:blip r:embed="rId4">
            <a:extLst/>
          </a:blip>
          <a:stretch>
            <a:fillRect/>
          </a:stretch>
        </p:blipFill>
        <p:spPr>
          <a:xfrm>
            <a:off x="120195" y="3295650"/>
            <a:ext cx="3517901" cy="3162300"/>
          </a:xfrm>
          <a:prstGeom prst="rect">
            <a:avLst/>
          </a:prstGeom>
          <a:ln w="12700">
            <a:miter lim="400000"/>
          </a:ln>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70" name="heilbut 3.png" descr="heilbut 3.png"/>
          <p:cNvPicPr>
            <a:picLocks noChangeAspect="1"/>
          </p:cNvPicPr>
          <p:nvPr/>
        </p:nvPicPr>
        <p:blipFill>
          <a:blip r:embed="rId2">
            <a:alphaModFix amt="76338"/>
            <a:extLst/>
          </a:blip>
          <a:stretch>
            <a:fillRect/>
          </a:stretch>
        </p:blipFill>
        <p:spPr>
          <a:xfrm>
            <a:off x="248040" y="-1"/>
            <a:ext cx="7727343" cy="9753601"/>
          </a:xfrm>
          <a:prstGeom prst="rect">
            <a:avLst/>
          </a:prstGeom>
          <a:ln w="12700">
            <a:miter lim="400000"/>
          </a:ln>
        </p:spPr>
      </p:pic>
      <p:pic>
        <p:nvPicPr>
          <p:cNvPr id="471" name="Helibut Semifinal_Page_05.jpg" descr="Helibut Semifinal_Page_05.jpg"/>
          <p:cNvPicPr>
            <a:picLocks noChangeAspect="1"/>
          </p:cNvPicPr>
          <p:nvPr/>
        </p:nvPicPr>
        <p:blipFill>
          <a:blip r:embed="rId3">
            <a:extLst/>
          </a:blip>
          <a:srcRect l="35351" t="0" r="3877" b="0"/>
          <a:stretch>
            <a:fillRect/>
          </a:stretch>
        </p:blipFill>
        <p:spPr>
          <a:xfrm>
            <a:off x="7824396" y="-536390"/>
            <a:ext cx="4932267" cy="11032822"/>
          </a:xfrm>
          <a:prstGeom prst="rect">
            <a:avLst/>
          </a:pr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73" name="Helibut Semifinal_Page_05.jpg" descr="Helibut Semifinal_Page_05.jpg"/>
          <p:cNvPicPr>
            <a:picLocks noChangeAspect="1"/>
          </p:cNvPicPr>
          <p:nvPr/>
        </p:nvPicPr>
        <p:blipFill>
          <a:blip r:embed="rId2">
            <a:extLst/>
          </a:blip>
          <a:srcRect l="35351" t="0" r="3877" b="0"/>
          <a:stretch>
            <a:fillRect/>
          </a:stretch>
        </p:blipFill>
        <p:spPr>
          <a:xfrm>
            <a:off x="3989500" y="-246801"/>
            <a:ext cx="4580984" cy="10247050"/>
          </a:xfrm>
          <a:prstGeom prst="rect">
            <a:avLst/>
          </a:prstGeom>
          <a:ln w="12700">
            <a:miter lim="400000"/>
          </a:ln>
        </p:spPr>
      </p:pic>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75" name="Helibut 6.jpg" descr="Helibut 6.jpg"/>
          <p:cNvPicPr>
            <a:picLocks noChangeAspect="1"/>
          </p:cNvPicPr>
          <p:nvPr/>
        </p:nvPicPr>
        <p:blipFill>
          <a:blip r:embed="rId2">
            <a:alphaModFix amt="76327"/>
            <a:extLst/>
          </a:blip>
          <a:srcRect l="17944" t="0" r="0" b="0"/>
          <a:stretch>
            <a:fillRect/>
          </a:stretch>
        </p:blipFill>
        <p:spPr>
          <a:xfrm>
            <a:off x="6949821" y="-768179"/>
            <a:ext cx="7158533" cy="11289958"/>
          </a:xfrm>
          <a:prstGeom prst="rect">
            <a:avLst/>
          </a:prstGeom>
          <a:ln w="12700">
            <a:miter lim="400000"/>
          </a:ln>
        </p:spPr>
      </p:pic>
      <p:pic>
        <p:nvPicPr>
          <p:cNvPr id="476" name="Image" descr="Image"/>
          <p:cNvPicPr>
            <a:picLocks noChangeAspect="1"/>
          </p:cNvPicPr>
          <p:nvPr/>
        </p:nvPicPr>
        <p:blipFill>
          <a:blip r:embed="rId3">
            <a:extLst/>
          </a:blip>
          <a:stretch>
            <a:fillRect/>
          </a:stretch>
        </p:blipFill>
        <p:spPr>
          <a:xfrm>
            <a:off x="19050" y="-33867"/>
            <a:ext cx="3102038" cy="2638279"/>
          </a:xfrm>
          <a:prstGeom prst="rect">
            <a:avLst/>
          </a:prstGeom>
          <a:ln w="12700">
            <a:miter lim="400000"/>
          </a:ln>
        </p:spPr>
      </p:pic>
      <p:pic>
        <p:nvPicPr>
          <p:cNvPr id="477" name="Image" descr="Image"/>
          <p:cNvPicPr>
            <a:picLocks noChangeAspect="1"/>
          </p:cNvPicPr>
          <p:nvPr/>
        </p:nvPicPr>
        <p:blipFill>
          <a:blip r:embed="rId4">
            <a:extLst/>
          </a:blip>
          <a:stretch>
            <a:fillRect/>
          </a:stretch>
        </p:blipFill>
        <p:spPr>
          <a:xfrm>
            <a:off x="35983" y="6722922"/>
            <a:ext cx="2943003" cy="3077245"/>
          </a:xfrm>
          <a:prstGeom prst="rect">
            <a:avLst/>
          </a:prstGeom>
          <a:ln w="12700">
            <a:miter lim="400000"/>
          </a:ln>
        </p:spPr>
      </p:pic>
      <p:pic>
        <p:nvPicPr>
          <p:cNvPr id="478" name="Image" descr="Image"/>
          <p:cNvPicPr>
            <a:picLocks noChangeAspect="1"/>
          </p:cNvPicPr>
          <p:nvPr/>
        </p:nvPicPr>
        <p:blipFill>
          <a:blip r:embed="rId5">
            <a:extLst/>
          </a:blip>
          <a:stretch>
            <a:fillRect/>
          </a:stretch>
        </p:blipFill>
        <p:spPr>
          <a:xfrm>
            <a:off x="84870" y="2732810"/>
            <a:ext cx="2970397" cy="3077246"/>
          </a:xfrm>
          <a:prstGeom prst="rect">
            <a:avLst/>
          </a:prstGeom>
          <a:ln w="12700">
            <a:miter lim="400000"/>
          </a:ln>
        </p:spPr>
      </p:pic>
      <p:pic>
        <p:nvPicPr>
          <p:cNvPr id="479" name="heilbut 5.jpg" descr="heilbut 5.jpg"/>
          <p:cNvPicPr>
            <a:picLocks noChangeAspect="1"/>
          </p:cNvPicPr>
          <p:nvPr/>
        </p:nvPicPr>
        <p:blipFill>
          <a:blip r:embed="rId6">
            <a:alphaModFix amt="76035"/>
            <a:extLst/>
          </a:blip>
          <a:srcRect l="31766" t="0" r="31766" b="0"/>
          <a:stretch>
            <a:fillRect/>
          </a:stretch>
        </p:blipFill>
        <p:spPr>
          <a:xfrm>
            <a:off x="3778825" y="-768350"/>
            <a:ext cx="3181481" cy="11290152"/>
          </a:xfrm>
          <a:prstGeom prst="rect">
            <a:avLst/>
          </a:prstGeom>
          <a:ln w="12700">
            <a:miter lim="400000"/>
          </a:ln>
        </p:spPr>
      </p:pic>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81" name="Helibut 7.jpg" descr="Helibut 7.jpg"/>
          <p:cNvPicPr>
            <a:picLocks noChangeAspect="1"/>
          </p:cNvPicPr>
          <p:nvPr/>
        </p:nvPicPr>
        <p:blipFill>
          <a:blip r:embed="rId2">
            <a:alphaModFix amt="74707"/>
            <a:extLst/>
          </a:blip>
          <a:srcRect l="0" t="0" r="19074" b="0"/>
          <a:stretch>
            <a:fillRect/>
          </a:stretch>
        </p:blipFill>
        <p:spPr>
          <a:xfrm>
            <a:off x="-1774647" y="-839986"/>
            <a:ext cx="7149735" cy="11433459"/>
          </a:xfrm>
          <a:prstGeom prst="rect">
            <a:avLst/>
          </a:prstGeom>
          <a:ln w="12700">
            <a:miter lim="400000"/>
          </a:ln>
        </p:spPr>
      </p:pic>
      <p:pic>
        <p:nvPicPr>
          <p:cNvPr id="482" name="Helibut 8.jpg" descr="Helibut 8.jpg"/>
          <p:cNvPicPr>
            <a:picLocks noChangeAspect="1"/>
          </p:cNvPicPr>
          <p:nvPr/>
        </p:nvPicPr>
        <p:blipFill>
          <a:blip r:embed="rId3">
            <a:alphaModFix amt="74568"/>
            <a:extLst/>
          </a:blip>
          <a:srcRect l="18809" t="0" r="0" b="0"/>
          <a:stretch>
            <a:fillRect/>
          </a:stretch>
        </p:blipFill>
        <p:spPr>
          <a:xfrm>
            <a:off x="7760707" y="-821135"/>
            <a:ext cx="7149520" cy="11395773"/>
          </a:xfrm>
          <a:prstGeom prst="rect">
            <a:avLst/>
          </a:prstGeom>
          <a:ln w="12700">
            <a:miter lim="400000"/>
          </a:ln>
        </p:spPr>
      </p:pic>
      <p:pic>
        <p:nvPicPr>
          <p:cNvPr id="483" name="Image" descr="Image"/>
          <p:cNvPicPr>
            <a:picLocks noChangeAspect="1"/>
          </p:cNvPicPr>
          <p:nvPr/>
        </p:nvPicPr>
        <p:blipFill>
          <a:blip r:embed="rId4">
            <a:extLst/>
          </a:blip>
          <a:srcRect l="0" t="0" r="0" b="0"/>
          <a:stretch>
            <a:fillRect/>
          </a:stretch>
        </p:blipFill>
        <p:spPr>
          <a:xfrm>
            <a:off x="5215254" y="2950574"/>
            <a:ext cx="2841774" cy="2805434"/>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505335"/>
        </a:solidFill>
      </p:bgPr>
    </p:bg>
    <p:spTree>
      <p:nvGrpSpPr>
        <p:cNvPr id="1" name=""/>
        <p:cNvGrpSpPr/>
        <p:nvPr/>
      </p:nvGrpSpPr>
      <p:grpSpPr>
        <a:xfrm>
          <a:off x="0" y="0"/>
          <a:ext cx="0" cy="0"/>
          <a:chOff x="0" y="0"/>
          <a:chExt cx="0" cy="0"/>
        </a:xfrm>
      </p:grpSpPr>
      <p:pic>
        <p:nvPicPr>
          <p:cNvPr id="138" name="AmazingGrace.pdf" descr="AmazingGrace.pdf"/>
          <p:cNvPicPr>
            <a:picLocks noChangeAspect="1"/>
          </p:cNvPicPr>
          <p:nvPr/>
        </p:nvPicPr>
        <p:blipFill>
          <a:blip r:embed="rId2">
            <a:extLst/>
          </a:blip>
          <a:stretch>
            <a:fillRect/>
          </a:stretch>
        </p:blipFill>
        <p:spPr>
          <a:xfrm>
            <a:off x="4415594" y="370617"/>
            <a:ext cx="4173612" cy="2099228"/>
          </a:xfrm>
          <a:prstGeom prst="rect">
            <a:avLst/>
          </a:prstGeom>
          <a:ln w="12700">
            <a:miter lim="400000"/>
          </a:ln>
        </p:spPr>
      </p:pic>
      <p:sp>
        <p:nvSpPr>
          <p:cNvPr id="139" name="REALIZED/produced by:…"/>
          <p:cNvSpPr txBox="1"/>
          <p:nvPr/>
        </p:nvSpPr>
        <p:spPr>
          <a:xfrm>
            <a:off x="765239" y="3255436"/>
            <a:ext cx="4720718" cy="545252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cap="all" sz="2300">
                <a:solidFill>
                  <a:srgbClr val="B8FFFC"/>
                </a:solidFill>
                <a:latin typeface="Helvetica Neue Light"/>
                <a:ea typeface="Helvetica Neue Light"/>
                <a:cs typeface="Helvetica Neue Light"/>
                <a:sym typeface="Helvetica Neue Light"/>
              </a:defRPr>
            </a:pPr>
            <a:r>
              <a:t>REALIZED/produced by:</a:t>
            </a:r>
            <a:endParaRPr sz="1500"/>
          </a:p>
          <a:p>
            <a:pPr>
              <a:defRPr cap="all" sz="3100">
                <a:solidFill>
                  <a:srgbClr val="B8FFFC"/>
                </a:solidFill>
                <a:latin typeface="Helvetica Neue Light"/>
                <a:ea typeface="Helvetica Neue Light"/>
                <a:cs typeface="Helvetica Neue Light"/>
                <a:sym typeface="Helvetica Neue Light"/>
              </a:defRPr>
            </a:pPr>
            <a:r>
              <a:t>Alan Elliott</a:t>
            </a:r>
          </a:p>
          <a:p>
            <a:pPr>
              <a:defRPr cap="all" sz="1500">
                <a:solidFill>
                  <a:srgbClr val="B8FFFC"/>
                </a:solidFill>
                <a:latin typeface="Helvetica Neue Light"/>
                <a:ea typeface="Helvetica Neue Light"/>
                <a:cs typeface="Helvetica Neue Light"/>
                <a:sym typeface="Helvetica Neue Light"/>
              </a:defRPr>
            </a:pPr>
          </a:p>
          <a:p>
            <a:pPr>
              <a:defRPr cap="all" sz="2300">
                <a:solidFill>
                  <a:srgbClr val="B8FFFC"/>
                </a:solidFill>
                <a:latin typeface="Helvetica Neue Light"/>
                <a:ea typeface="Helvetica Neue Light"/>
                <a:cs typeface="Helvetica Neue Light"/>
                <a:sym typeface="Helvetica Neue Light"/>
              </a:defRPr>
            </a:pPr>
            <a:r>
              <a:t>Edited by: </a:t>
            </a:r>
          </a:p>
          <a:p>
            <a:pPr>
              <a:defRPr cap="all" sz="3100">
                <a:solidFill>
                  <a:srgbClr val="B8FFFC"/>
                </a:solidFill>
                <a:latin typeface="Helvetica Neue Light"/>
                <a:ea typeface="Helvetica Neue Light"/>
                <a:cs typeface="Helvetica Neue Light"/>
                <a:sym typeface="Helvetica Neue Light"/>
              </a:defRPr>
            </a:pPr>
            <a:r>
              <a:t>Jeff Buchanan</a:t>
            </a:r>
          </a:p>
          <a:p>
            <a:pPr>
              <a:defRPr cap="all" sz="1500">
                <a:solidFill>
                  <a:srgbClr val="B8FFFC"/>
                </a:solidFill>
                <a:latin typeface="Helvetica Neue Light"/>
                <a:ea typeface="Helvetica Neue Light"/>
                <a:cs typeface="Helvetica Neue Light"/>
                <a:sym typeface="Helvetica Neue Light"/>
              </a:defRPr>
            </a:pPr>
          </a:p>
          <a:p>
            <a:pPr>
              <a:defRPr cap="all" sz="2300">
                <a:solidFill>
                  <a:srgbClr val="B8FFFC"/>
                </a:solidFill>
                <a:latin typeface="Helvetica Neue Light"/>
                <a:ea typeface="Helvetica Neue Light"/>
                <a:cs typeface="Helvetica Neue Light"/>
                <a:sym typeface="Helvetica Neue Light"/>
              </a:defRPr>
            </a:pPr>
            <a:r>
              <a:t>Music Mixed by:</a:t>
            </a:r>
          </a:p>
          <a:p>
            <a:pPr>
              <a:defRPr cap="all" sz="3100">
                <a:solidFill>
                  <a:srgbClr val="B8FFFC"/>
                </a:solidFill>
                <a:latin typeface="Helvetica Neue Light"/>
                <a:ea typeface="Helvetica Neue Light"/>
                <a:cs typeface="Helvetica Neue Light"/>
                <a:sym typeface="Helvetica Neue Light"/>
              </a:defRPr>
            </a:pPr>
            <a:r>
              <a:t>Jimmy Douglass</a:t>
            </a:r>
          </a:p>
          <a:p>
            <a:pPr>
              <a:defRPr cap="all" sz="1500">
                <a:solidFill>
                  <a:srgbClr val="B8FFFC"/>
                </a:solidFill>
                <a:latin typeface="Helvetica Neue Light"/>
                <a:ea typeface="Helvetica Neue Light"/>
                <a:cs typeface="Helvetica Neue Light"/>
                <a:sym typeface="Helvetica Neue Light"/>
              </a:defRPr>
            </a:pPr>
          </a:p>
          <a:p>
            <a:pPr>
              <a:defRPr cap="all" sz="2300">
                <a:solidFill>
                  <a:srgbClr val="B8FFFC"/>
                </a:solidFill>
                <a:latin typeface="Helvetica Neue Light"/>
                <a:ea typeface="Helvetica Neue Light"/>
                <a:cs typeface="Helvetica Neue Light"/>
                <a:sym typeface="Helvetica Neue Light"/>
              </a:defRPr>
            </a:pPr>
            <a:r>
              <a:t>Original Album Produced by:</a:t>
            </a:r>
          </a:p>
          <a:p>
            <a:pPr>
              <a:defRPr cap="all" sz="3100">
                <a:solidFill>
                  <a:srgbClr val="B8FFFC"/>
                </a:solidFill>
                <a:latin typeface="Helvetica Neue Light"/>
                <a:ea typeface="Helvetica Neue Light"/>
                <a:cs typeface="Helvetica Neue Light"/>
                <a:sym typeface="Helvetica Neue Light"/>
              </a:defRPr>
            </a:pPr>
            <a:r>
              <a:t>Arif Mardin, </a:t>
            </a:r>
          </a:p>
          <a:p>
            <a:pPr>
              <a:defRPr cap="all" sz="3100">
                <a:solidFill>
                  <a:srgbClr val="B8FFFC"/>
                </a:solidFill>
                <a:latin typeface="Helvetica Neue Light"/>
                <a:ea typeface="Helvetica Neue Light"/>
                <a:cs typeface="Helvetica Neue Light"/>
                <a:sym typeface="Helvetica Neue Light"/>
              </a:defRPr>
            </a:pPr>
            <a:r>
              <a:t>jerry Wexler and </a:t>
            </a:r>
          </a:p>
          <a:p>
            <a:pPr>
              <a:defRPr cap="all" sz="3100">
                <a:solidFill>
                  <a:srgbClr val="B8FFFC"/>
                </a:solidFill>
                <a:latin typeface="Helvetica Neue Light"/>
                <a:ea typeface="Helvetica Neue Light"/>
                <a:cs typeface="Helvetica Neue Light"/>
                <a:sym typeface="Helvetica Neue Light"/>
              </a:defRPr>
            </a:pPr>
            <a:r>
              <a:t>Aretha Franklin</a:t>
            </a:r>
          </a:p>
        </p:txBody>
      </p:sp>
      <p:sp>
        <p:nvSpPr>
          <p:cNvPr id="140" name="Produced by:…"/>
          <p:cNvSpPr txBox="1"/>
          <p:nvPr/>
        </p:nvSpPr>
        <p:spPr>
          <a:xfrm>
            <a:off x="7123450" y="3295009"/>
            <a:ext cx="4154450" cy="53733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cap="all" sz="2300">
                <a:solidFill>
                  <a:srgbClr val="B8FFFC"/>
                </a:solidFill>
                <a:latin typeface="Helvetica Neue Light"/>
                <a:ea typeface="Helvetica Neue Light"/>
                <a:cs typeface="Helvetica Neue Light"/>
                <a:sym typeface="Helvetica Neue Light"/>
              </a:defRPr>
            </a:pPr>
            <a:r>
              <a:t>Produced by:</a:t>
            </a:r>
          </a:p>
          <a:p>
            <a:pPr>
              <a:defRPr cap="all" sz="3100">
                <a:solidFill>
                  <a:srgbClr val="B8FFFC"/>
                </a:solidFill>
                <a:latin typeface="Helvetica Neue Light"/>
                <a:ea typeface="Helvetica Neue Light"/>
                <a:cs typeface="Helvetica Neue Light"/>
                <a:sym typeface="Helvetica Neue Light"/>
              </a:defRPr>
            </a:pPr>
            <a:r>
              <a:t>Joe Boyd</a:t>
            </a:r>
          </a:p>
          <a:p>
            <a:pPr>
              <a:defRPr cap="all" sz="3100">
                <a:solidFill>
                  <a:srgbClr val="B8FFFC"/>
                </a:solidFill>
                <a:latin typeface="Helvetica Neue Light"/>
                <a:ea typeface="Helvetica Neue Light"/>
                <a:cs typeface="Helvetica Neue Light"/>
                <a:sym typeface="Helvetica Neue Light"/>
              </a:defRPr>
            </a:pPr>
            <a:r>
              <a:t>Rob Johnson</a:t>
            </a:r>
          </a:p>
          <a:p>
            <a:pPr>
              <a:defRPr cap="all" sz="3100">
                <a:solidFill>
                  <a:srgbClr val="B8FFFC"/>
                </a:solidFill>
                <a:latin typeface="Helvetica Neue Light"/>
                <a:ea typeface="Helvetica Neue Light"/>
                <a:cs typeface="Helvetica Neue Light"/>
                <a:sym typeface="Helvetica Neue Light"/>
              </a:defRPr>
            </a:pPr>
            <a:r>
              <a:t>Chiemi karasawa</a:t>
            </a:r>
          </a:p>
          <a:p>
            <a:pPr>
              <a:defRPr cap="all" sz="3100">
                <a:solidFill>
                  <a:srgbClr val="B8FFFC"/>
                </a:solidFill>
                <a:latin typeface="Helvetica Neue Light"/>
                <a:ea typeface="Helvetica Neue Light"/>
                <a:cs typeface="Helvetica Neue Light"/>
                <a:sym typeface="Helvetica Neue Light"/>
              </a:defRPr>
            </a:pPr>
            <a:r>
              <a:t>Sabrina Owens </a:t>
            </a:r>
          </a:p>
          <a:p>
            <a:pPr>
              <a:defRPr cap="all" sz="3100">
                <a:solidFill>
                  <a:srgbClr val="B8FFFC"/>
                </a:solidFill>
                <a:latin typeface="Helvetica Neue Light"/>
                <a:ea typeface="Helvetica Neue Light"/>
                <a:cs typeface="Helvetica Neue Light"/>
                <a:sym typeface="Helvetica Neue Light"/>
              </a:defRPr>
            </a:pPr>
            <a:r>
              <a:t>Jerry Wexler</a:t>
            </a:r>
          </a:p>
          <a:p>
            <a:pPr>
              <a:defRPr cap="all" sz="3100">
                <a:solidFill>
                  <a:srgbClr val="B8FFFC"/>
                </a:solidFill>
                <a:latin typeface="Helvetica Neue Light"/>
                <a:ea typeface="Helvetica Neue Light"/>
                <a:cs typeface="Helvetica Neue Light"/>
                <a:sym typeface="Helvetica Neue Light"/>
              </a:defRPr>
            </a:pPr>
            <a:r>
              <a:t>Tirrell D. Whittley</a:t>
            </a:r>
          </a:p>
          <a:p>
            <a:pPr>
              <a:defRPr cap="all" sz="3100">
                <a:solidFill>
                  <a:srgbClr val="B8FFFC"/>
                </a:solidFill>
                <a:latin typeface="Helvetica Neue Light"/>
                <a:ea typeface="Helvetica Neue Light"/>
                <a:cs typeface="Helvetica Neue Light"/>
                <a:sym typeface="Helvetica Neue Light"/>
              </a:defRPr>
            </a:pPr>
            <a:r>
              <a:t>Joseph Woolf</a:t>
            </a:r>
          </a:p>
          <a:p>
            <a:pPr>
              <a:defRPr cap="all" sz="1500">
                <a:solidFill>
                  <a:srgbClr val="B8FFFC"/>
                </a:solidFill>
                <a:latin typeface="Helvetica Neue Light"/>
                <a:ea typeface="Helvetica Neue Light"/>
                <a:cs typeface="Helvetica Neue Light"/>
                <a:sym typeface="Helvetica Neue Light"/>
              </a:defRPr>
            </a:pPr>
          </a:p>
          <a:p>
            <a:pPr>
              <a:defRPr cap="all" sz="2300">
                <a:solidFill>
                  <a:srgbClr val="B8FFFC"/>
                </a:solidFill>
                <a:latin typeface="Helvetica Neue Light"/>
                <a:ea typeface="Helvetica Neue Light"/>
                <a:cs typeface="Helvetica Neue Light"/>
                <a:sym typeface="Helvetica Neue Light"/>
              </a:defRPr>
            </a:pPr>
            <a:r>
              <a:t>Executive Produced by:</a:t>
            </a:r>
          </a:p>
          <a:p>
            <a:pPr>
              <a:defRPr cap="all" sz="3100">
                <a:solidFill>
                  <a:srgbClr val="B8FFFC"/>
                </a:solidFill>
                <a:latin typeface="Helvetica Neue Light"/>
                <a:ea typeface="Helvetica Neue Light"/>
                <a:cs typeface="Helvetica Neue Light"/>
                <a:sym typeface="Helvetica Neue Light"/>
              </a:defRPr>
            </a:pPr>
            <a:r>
              <a:t>Stefan Nowicki </a:t>
            </a:r>
          </a:p>
          <a:p>
            <a:pPr>
              <a:defRPr cap="all" sz="3100">
                <a:solidFill>
                  <a:srgbClr val="B8FFFC"/>
                </a:solidFill>
                <a:latin typeface="Helvetica Neue Light"/>
                <a:ea typeface="Helvetica Neue Light"/>
                <a:cs typeface="Helvetica Neue Light"/>
                <a:sym typeface="Helvetica Neue Light"/>
              </a:defRPr>
            </a:pPr>
            <a:r>
              <a:t>Joey Carey</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87" name="Screen Shot 2014-01-29 at 1.48.14 PM.png"/>
          <p:cNvGrpSpPr/>
          <p:nvPr/>
        </p:nvGrpSpPr>
        <p:grpSpPr>
          <a:xfrm>
            <a:off x="0" y="727075"/>
            <a:ext cx="13004800" cy="8299450"/>
            <a:chOff x="0" y="0"/>
            <a:chExt cx="13004800" cy="8299450"/>
          </a:xfrm>
        </p:grpSpPr>
        <p:pic>
          <p:nvPicPr>
            <p:cNvPr id="486" name="Screen Shot 2014-01-29 at 1.48.14 PM.png" descr="Screen Shot 2014-01-29 at 1.48.14 PM.png"/>
            <p:cNvPicPr>
              <a:picLocks noChangeAspect="1"/>
            </p:cNvPicPr>
            <p:nvPr/>
          </p:nvPicPr>
          <p:blipFill>
            <a:blip r:embed="rId2">
              <a:extLst/>
            </a:blip>
            <a:stretch>
              <a:fillRect/>
            </a:stretch>
          </p:blipFill>
          <p:spPr>
            <a:xfrm>
              <a:off x="127000" y="88900"/>
              <a:ext cx="12750800" cy="7969250"/>
            </a:xfrm>
            <a:prstGeom prst="rect">
              <a:avLst/>
            </a:prstGeom>
            <a:ln>
              <a:noFill/>
            </a:ln>
            <a:effectLst/>
          </p:spPr>
        </p:pic>
        <p:pic>
          <p:nvPicPr>
            <p:cNvPr id="485" name="Screen Shot 2014-01-29 at 1.48.14 PM.png" descr="Screen Shot 2014-01-29 at 1.48.14 PM.png"/>
            <p:cNvPicPr>
              <a:picLocks noChangeAspect="0"/>
            </p:cNvPicPr>
            <p:nvPr/>
          </p:nvPicPr>
          <p:blipFill>
            <a:blip r:embed="rId3">
              <a:extLst/>
            </a:blip>
            <a:stretch>
              <a:fillRect/>
            </a:stretch>
          </p:blipFill>
          <p:spPr>
            <a:xfrm>
              <a:off x="0" y="0"/>
              <a:ext cx="13004800" cy="8299450"/>
            </a:xfrm>
            <a:prstGeom prst="rect">
              <a:avLst/>
            </a:prstGeom>
            <a:effectLst/>
          </p:spPr>
        </p:pic>
      </p:gr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89" name="Image" descr="Image"/>
          <p:cNvPicPr>
            <a:picLocks noChangeAspect="1"/>
          </p:cNvPicPr>
          <p:nvPr/>
        </p:nvPicPr>
        <p:blipFill>
          <a:blip r:embed="rId2">
            <a:alphaModFix amt="8197"/>
            <a:extLst/>
          </a:blip>
          <a:stretch>
            <a:fillRect/>
          </a:stretch>
        </p:blipFill>
        <p:spPr>
          <a:xfrm>
            <a:off x="609600" y="0"/>
            <a:ext cx="11160717" cy="9753600"/>
          </a:xfrm>
          <a:prstGeom prst="rect">
            <a:avLst/>
          </a:prstGeom>
          <a:ln w="12700">
            <a:miter lim="400000"/>
          </a:ln>
        </p:spPr>
      </p:pic>
      <p:pic>
        <p:nvPicPr>
          <p:cNvPr id="490" name="Screen Shot 2014-01-29 at 1.39.03 PM.png" descr="Screen Shot 2014-01-29 at 1.39.03 PM.png"/>
          <p:cNvPicPr>
            <a:picLocks noChangeAspect="1"/>
          </p:cNvPicPr>
          <p:nvPr/>
        </p:nvPicPr>
        <p:blipFill>
          <a:blip r:embed="rId3">
            <a:extLst/>
          </a:blip>
          <a:stretch>
            <a:fillRect/>
          </a:stretch>
        </p:blipFill>
        <p:spPr>
          <a:xfrm>
            <a:off x="0" y="943239"/>
            <a:ext cx="13004801" cy="8128001"/>
          </a:xfrm>
          <a:prstGeom prst="rect">
            <a:avLst/>
          </a:prstGeom>
          <a:ln w="12700">
            <a:miter lim="400000"/>
          </a:ln>
        </p:spPr>
      </p:pic>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92" name="Image" descr="Image"/>
          <p:cNvPicPr>
            <a:picLocks noChangeAspect="1"/>
          </p:cNvPicPr>
          <p:nvPr/>
        </p:nvPicPr>
        <p:blipFill>
          <a:blip r:embed="rId2">
            <a:alphaModFix amt="8197"/>
            <a:extLst/>
          </a:blip>
          <a:stretch>
            <a:fillRect/>
          </a:stretch>
        </p:blipFill>
        <p:spPr>
          <a:xfrm>
            <a:off x="609600" y="0"/>
            <a:ext cx="11160717" cy="9753600"/>
          </a:xfrm>
          <a:prstGeom prst="rect">
            <a:avLst/>
          </a:prstGeom>
          <a:ln w="12700">
            <a:miter lim="400000"/>
          </a:ln>
        </p:spPr>
      </p:pic>
      <p:pic>
        <p:nvPicPr>
          <p:cNvPr id="493" name="Screen Shot 2014-01-29 at 1.50.22 PM.png" descr="Screen Shot 2014-01-29 at 1.50.22 PM.png"/>
          <p:cNvPicPr>
            <a:picLocks noChangeAspect="1"/>
          </p:cNvPicPr>
          <p:nvPr/>
        </p:nvPicPr>
        <p:blipFill>
          <a:blip r:embed="rId3">
            <a:extLst/>
          </a:blip>
          <a:stretch>
            <a:fillRect/>
          </a:stretch>
        </p:blipFill>
        <p:spPr>
          <a:xfrm>
            <a:off x="-1" y="812800"/>
            <a:ext cx="13004801" cy="8128000"/>
          </a:xfrm>
          <a:prstGeom prst="rect">
            <a:avLst/>
          </a:prstGeom>
          <a:ln w="12700">
            <a:miter lim="400000"/>
          </a:ln>
        </p:spPr>
      </p:pic>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95" name="Image" descr="Image"/>
          <p:cNvPicPr>
            <a:picLocks noChangeAspect="1"/>
          </p:cNvPicPr>
          <p:nvPr/>
        </p:nvPicPr>
        <p:blipFill>
          <a:blip r:embed="rId2">
            <a:alphaModFix amt="8197"/>
            <a:extLst/>
          </a:blip>
          <a:stretch>
            <a:fillRect/>
          </a:stretch>
        </p:blipFill>
        <p:spPr>
          <a:xfrm>
            <a:off x="609600" y="0"/>
            <a:ext cx="11160717" cy="9753600"/>
          </a:xfrm>
          <a:prstGeom prst="rect">
            <a:avLst/>
          </a:prstGeom>
          <a:ln w="12700">
            <a:miter lim="400000"/>
          </a:ln>
        </p:spPr>
      </p:pic>
      <p:pic>
        <p:nvPicPr>
          <p:cNvPr id="496" name="Screen Shot 2014-01-29 at 1.52.32 PM.png" descr="Screen Shot 2014-01-29 at 1.52.32 PM.png"/>
          <p:cNvPicPr>
            <a:picLocks noChangeAspect="1"/>
          </p:cNvPicPr>
          <p:nvPr/>
        </p:nvPicPr>
        <p:blipFill>
          <a:blip r:embed="rId3">
            <a:extLst/>
          </a:blip>
          <a:stretch>
            <a:fillRect/>
          </a:stretch>
        </p:blipFill>
        <p:spPr>
          <a:xfrm>
            <a:off x="-36101" y="4908328"/>
            <a:ext cx="7890655" cy="4931659"/>
          </a:xfrm>
          <a:prstGeom prst="rect">
            <a:avLst/>
          </a:prstGeom>
          <a:ln w="12700">
            <a:miter lim="400000"/>
          </a:ln>
        </p:spPr>
      </p:pic>
      <p:pic>
        <p:nvPicPr>
          <p:cNvPr id="497" name="Screen Shot 2014-01-29 at 1.52.17 PM.png" descr="Screen Shot 2014-01-29 at 1.52.17 PM.png"/>
          <p:cNvPicPr>
            <a:picLocks noChangeAspect="1"/>
          </p:cNvPicPr>
          <p:nvPr/>
        </p:nvPicPr>
        <p:blipFill>
          <a:blip r:embed="rId4">
            <a:extLst/>
          </a:blip>
          <a:stretch>
            <a:fillRect/>
          </a:stretch>
        </p:blipFill>
        <p:spPr>
          <a:xfrm>
            <a:off x="4759997" y="-464"/>
            <a:ext cx="8252937" cy="5158087"/>
          </a:xfrm>
          <a:prstGeom prst="rect">
            <a:avLst/>
          </a:prstGeom>
          <a:ln w="12700">
            <a:miter lim="400000"/>
          </a:ln>
        </p:spPr>
      </p:pic>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99" name="Image" descr="Image"/>
          <p:cNvPicPr>
            <a:picLocks noChangeAspect="1"/>
          </p:cNvPicPr>
          <p:nvPr/>
        </p:nvPicPr>
        <p:blipFill>
          <a:blip r:embed="rId2">
            <a:alphaModFix amt="8197"/>
            <a:extLst/>
          </a:blip>
          <a:stretch>
            <a:fillRect/>
          </a:stretch>
        </p:blipFill>
        <p:spPr>
          <a:xfrm>
            <a:off x="609600" y="0"/>
            <a:ext cx="11160717" cy="9753600"/>
          </a:xfrm>
          <a:prstGeom prst="rect">
            <a:avLst/>
          </a:prstGeom>
          <a:ln w="12700">
            <a:miter lim="400000"/>
          </a:ln>
        </p:spPr>
      </p:pic>
      <p:pic>
        <p:nvPicPr>
          <p:cNvPr id="500" name="Screen Shot 2014-01-29 at 1.45.14 PM.png" descr="Screen Shot 2014-01-29 at 1.45.14 PM.png"/>
          <p:cNvPicPr>
            <a:picLocks noChangeAspect="1"/>
          </p:cNvPicPr>
          <p:nvPr/>
        </p:nvPicPr>
        <p:blipFill>
          <a:blip r:embed="rId3">
            <a:extLst/>
          </a:blip>
          <a:stretch>
            <a:fillRect/>
          </a:stretch>
        </p:blipFill>
        <p:spPr>
          <a:xfrm>
            <a:off x="-1" y="1028038"/>
            <a:ext cx="13004801" cy="8128001"/>
          </a:xfrm>
          <a:prstGeom prst="rect">
            <a:avLst/>
          </a:prstGeom>
          <a:ln w="12700">
            <a:miter lim="400000"/>
          </a:ln>
        </p:spPr>
      </p:pic>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02" name="Image" descr="Image"/>
          <p:cNvPicPr>
            <a:picLocks noChangeAspect="1"/>
          </p:cNvPicPr>
          <p:nvPr/>
        </p:nvPicPr>
        <p:blipFill>
          <a:blip r:embed="rId2">
            <a:alphaModFix amt="8197"/>
            <a:extLst/>
          </a:blip>
          <a:stretch>
            <a:fillRect/>
          </a:stretch>
        </p:blipFill>
        <p:spPr>
          <a:xfrm>
            <a:off x="609600" y="0"/>
            <a:ext cx="11160717" cy="9753600"/>
          </a:xfrm>
          <a:prstGeom prst="rect">
            <a:avLst/>
          </a:prstGeom>
          <a:ln w="12700">
            <a:miter lim="400000"/>
          </a:ln>
        </p:spPr>
      </p:pic>
      <p:pic>
        <p:nvPicPr>
          <p:cNvPr id="503" name="Screen Shot 2014-01-29 at 1.46.11 PM.png" descr="Screen Shot 2014-01-29 at 1.46.11 PM.png"/>
          <p:cNvPicPr>
            <a:picLocks noChangeAspect="1"/>
          </p:cNvPicPr>
          <p:nvPr/>
        </p:nvPicPr>
        <p:blipFill>
          <a:blip r:embed="rId3">
            <a:extLst/>
          </a:blip>
          <a:stretch>
            <a:fillRect/>
          </a:stretch>
        </p:blipFill>
        <p:spPr>
          <a:xfrm>
            <a:off x="0" y="1005945"/>
            <a:ext cx="13004801" cy="8128001"/>
          </a:xfrm>
          <a:prstGeom prst="rect">
            <a:avLst/>
          </a:prstGeom>
          <a:ln w="12700">
            <a:miter lim="400000"/>
          </a:ln>
        </p:spPr>
      </p:pic>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05" name="Image" descr="Image"/>
          <p:cNvPicPr>
            <a:picLocks noChangeAspect="1"/>
          </p:cNvPicPr>
          <p:nvPr/>
        </p:nvPicPr>
        <p:blipFill>
          <a:blip r:embed="rId2">
            <a:alphaModFix amt="8197"/>
            <a:extLst/>
          </a:blip>
          <a:stretch>
            <a:fillRect/>
          </a:stretch>
        </p:blipFill>
        <p:spPr>
          <a:xfrm>
            <a:off x="609600" y="0"/>
            <a:ext cx="11160717" cy="9753600"/>
          </a:xfrm>
          <a:prstGeom prst="rect">
            <a:avLst/>
          </a:prstGeom>
          <a:ln w="12700">
            <a:miter lim="400000"/>
          </a:ln>
        </p:spPr>
      </p:pic>
      <p:pic>
        <p:nvPicPr>
          <p:cNvPr id="506" name="Screen Shot 2014-01-29 at 1.48.39 PM.png" descr="Screen Shot 2014-01-29 at 1.48.39 PM.png"/>
          <p:cNvPicPr>
            <a:picLocks noChangeAspect="1"/>
          </p:cNvPicPr>
          <p:nvPr/>
        </p:nvPicPr>
        <p:blipFill>
          <a:blip r:embed="rId3">
            <a:extLst/>
          </a:blip>
          <a:stretch>
            <a:fillRect/>
          </a:stretch>
        </p:blipFill>
        <p:spPr>
          <a:xfrm>
            <a:off x="0" y="621836"/>
            <a:ext cx="13004801" cy="8128001"/>
          </a:xfrm>
          <a:prstGeom prst="rect">
            <a:avLst/>
          </a:prstGeom>
          <a:ln w="12700">
            <a:miter lim="400000"/>
          </a:ln>
        </p:spPr>
      </p:pic>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08" name="Image" descr="Image"/>
          <p:cNvPicPr>
            <a:picLocks noChangeAspect="1"/>
          </p:cNvPicPr>
          <p:nvPr/>
        </p:nvPicPr>
        <p:blipFill>
          <a:blip r:embed="rId2">
            <a:alphaModFix amt="8197"/>
            <a:extLst/>
          </a:blip>
          <a:stretch>
            <a:fillRect/>
          </a:stretch>
        </p:blipFill>
        <p:spPr>
          <a:xfrm>
            <a:off x="609600" y="0"/>
            <a:ext cx="11160717" cy="9753600"/>
          </a:xfrm>
          <a:prstGeom prst="rect">
            <a:avLst/>
          </a:prstGeom>
          <a:ln w="12700">
            <a:miter lim="400000"/>
          </a:ln>
        </p:spPr>
      </p:pic>
      <p:pic>
        <p:nvPicPr>
          <p:cNvPr id="509" name="Screen Shot 2014-01-29 at 2.27.29 PM.png" descr="Screen Shot 2014-01-29 at 2.27.29 PM.png"/>
          <p:cNvPicPr>
            <a:picLocks noChangeAspect="1"/>
          </p:cNvPicPr>
          <p:nvPr/>
        </p:nvPicPr>
        <p:blipFill>
          <a:blip r:embed="rId3">
            <a:extLst/>
          </a:blip>
          <a:stretch>
            <a:fillRect/>
          </a:stretch>
        </p:blipFill>
        <p:spPr>
          <a:xfrm>
            <a:off x="0" y="141221"/>
            <a:ext cx="8164156" cy="5102598"/>
          </a:xfrm>
          <a:prstGeom prst="rect">
            <a:avLst/>
          </a:prstGeom>
          <a:ln w="12700">
            <a:miter lim="400000"/>
          </a:ln>
        </p:spPr>
      </p:pic>
      <p:pic>
        <p:nvPicPr>
          <p:cNvPr id="510" name="Screen Shot 2014-01-29 at 2.27.42 PM.png" descr="Screen Shot 2014-01-29 at 2.27.42 PM.png"/>
          <p:cNvPicPr>
            <a:picLocks noChangeAspect="1"/>
          </p:cNvPicPr>
          <p:nvPr/>
        </p:nvPicPr>
        <p:blipFill>
          <a:blip r:embed="rId4">
            <a:extLst/>
          </a:blip>
          <a:stretch>
            <a:fillRect/>
          </a:stretch>
        </p:blipFill>
        <p:spPr>
          <a:xfrm>
            <a:off x="4829929" y="4643991"/>
            <a:ext cx="8164156" cy="5102598"/>
          </a:xfrm>
          <a:prstGeom prst="rect">
            <a:avLst/>
          </a:prstGeom>
          <a:ln w="12700">
            <a:miter lim="400000"/>
          </a:ln>
        </p:spPr>
      </p:pic>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12" name="Image" descr="Image"/>
          <p:cNvPicPr>
            <a:picLocks noChangeAspect="1"/>
          </p:cNvPicPr>
          <p:nvPr/>
        </p:nvPicPr>
        <p:blipFill>
          <a:blip r:embed="rId2">
            <a:alphaModFix amt="8197"/>
            <a:extLst/>
          </a:blip>
          <a:stretch>
            <a:fillRect/>
          </a:stretch>
        </p:blipFill>
        <p:spPr>
          <a:xfrm>
            <a:off x="609600" y="0"/>
            <a:ext cx="11160717" cy="9753600"/>
          </a:xfrm>
          <a:prstGeom prst="rect">
            <a:avLst/>
          </a:prstGeom>
          <a:ln w="12700">
            <a:miter lim="400000"/>
          </a:ln>
        </p:spPr>
      </p:pic>
      <p:pic>
        <p:nvPicPr>
          <p:cNvPr id="513" name="Screen Shot 2014-01-29 at 2.37.37 PM.png" descr="Screen Shot 2014-01-29 at 2.37.37 PM.png"/>
          <p:cNvPicPr>
            <a:picLocks noChangeAspect="1"/>
          </p:cNvPicPr>
          <p:nvPr/>
        </p:nvPicPr>
        <p:blipFill>
          <a:blip r:embed="rId3">
            <a:extLst/>
          </a:blip>
          <a:stretch>
            <a:fillRect/>
          </a:stretch>
        </p:blipFill>
        <p:spPr>
          <a:xfrm>
            <a:off x="143999" y="812800"/>
            <a:ext cx="13004801" cy="8128000"/>
          </a:xfrm>
          <a:prstGeom prst="rect">
            <a:avLst/>
          </a:prstGeom>
          <a:ln w="12700">
            <a:miter lim="400000"/>
          </a:ln>
        </p:spPr>
      </p:pic>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15" name="Image" descr="Image"/>
          <p:cNvPicPr>
            <a:picLocks noChangeAspect="1"/>
          </p:cNvPicPr>
          <p:nvPr/>
        </p:nvPicPr>
        <p:blipFill>
          <a:blip r:embed="rId2">
            <a:alphaModFix amt="8197"/>
            <a:extLst/>
          </a:blip>
          <a:stretch>
            <a:fillRect/>
          </a:stretch>
        </p:blipFill>
        <p:spPr>
          <a:xfrm>
            <a:off x="609600" y="0"/>
            <a:ext cx="11160717" cy="9753600"/>
          </a:xfrm>
          <a:prstGeom prst="rect">
            <a:avLst/>
          </a:prstGeom>
          <a:ln w="12700">
            <a:miter lim="400000"/>
          </a:ln>
        </p:spPr>
      </p:pic>
      <p:pic>
        <p:nvPicPr>
          <p:cNvPr id="516" name="Screen Shot 2014-01-29 at 2.29.54 PM.png" descr="Screen Shot 2014-01-29 at 2.29.54 PM.png"/>
          <p:cNvPicPr>
            <a:picLocks noChangeAspect="1"/>
          </p:cNvPicPr>
          <p:nvPr/>
        </p:nvPicPr>
        <p:blipFill>
          <a:blip r:embed="rId3">
            <a:extLst/>
          </a:blip>
          <a:stretch>
            <a:fillRect/>
          </a:stretch>
        </p:blipFill>
        <p:spPr>
          <a:xfrm>
            <a:off x="-1" y="812800"/>
            <a:ext cx="13004801" cy="8128000"/>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2" name="Image" descr="Image"/>
          <p:cNvPicPr>
            <a:picLocks noChangeAspect="1"/>
          </p:cNvPicPr>
          <p:nvPr/>
        </p:nvPicPr>
        <p:blipFill>
          <a:blip r:embed="rId2">
            <a:alphaModFix amt="8197"/>
            <a:extLst/>
          </a:blip>
          <a:stretch>
            <a:fillRect/>
          </a:stretch>
        </p:blipFill>
        <p:spPr>
          <a:xfrm>
            <a:off x="609600" y="0"/>
            <a:ext cx="11160717" cy="9753600"/>
          </a:xfrm>
          <a:prstGeom prst="rect">
            <a:avLst/>
          </a:prstGeom>
          <a:ln w="12700">
            <a:miter lim="400000"/>
          </a:ln>
        </p:spPr>
      </p:pic>
      <p:pic>
        <p:nvPicPr>
          <p:cNvPr id="143" name="Screen Shot 2014-01-29 at 1.51.04 PM.png" descr="Screen Shot 2014-01-29 at 1.51.04 PM.png"/>
          <p:cNvPicPr>
            <a:picLocks noChangeAspect="1"/>
          </p:cNvPicPr>
          <p:nvPr/>
        </p:nvPicPr>
        <p:blipFill>
          <a:blip r:embed="rId3">
            <a:extLst/>
          </a:blip>
          <a:srcRect l="0" t="0" r="0" b="0"/>
          <a:stretch>
            <a:fillRect/>
          </a:stretch>
        </p:blipFill>
        <p:spPr>
          <a:xfrm>
            <a:off x="7875371" y="2911411"/>
            <a:ext cx="5156179" cy="3222614"/>
          </a:xfrm>
          <a:prstGeom prst="rect">
            <a:avLst/>
          </a:prstGeom>
          <a:ln w="12700">
            <a:miter lim="400000"/>
          </a:ln>
        </p:spPr>
      </p:pic>
      <p:sp>
        <p:nvSpPr>
          <p:cNvPr id="144" name="In 1971, Aretha Franklin- the Queen of Soul- was America’s biggest singing star.…"/>
          <p:cNvSpPr txBox="1"/>
          <p:nvPr/>
        </p:nvSpPr>
        <p:spPr>
          <a:xfrm>
            <a:off x="245930" y="934081"/>
            <a:ext cx="7202927" cy="162946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R="457200" algn="l" defTabSz="457200">
              <a:defRPr sz="2400">
                <a:solidFill>
                  <a:srgbClr val="000000"/>
                </a:solidFill>
                <a:latin typeface="Helvetica Neue Light"/>
                <a:ea typeface="Helvetica Neue Light"/>
                <a:cs typeface="Helvetica Neue Light"/>
                <a:sym typeface="Helvetica Neue Light"/>
              </a:defRPr>
            </a:pPr>
            <a:r>
              <a:t>In 1971, Aretha Franklin- the Queen of Soul- was America’s biggest singing star. </a:t>
            </a:r>
          </a:p>
          <a:p>
            <a:pPr marR="457200" algn="l" defTabSz="457200">
              <a:defRPr sz="400">
                <a:solidFill>
                  <a:srgbClr val="000000"/>
                </a:solidFill>
                <a:latin typeface="Helvetica Neue Light"/>
                <a:ea typeface="Helvetica Neue Light"/>
                <a:cs typeface="Helvetica Neue Light"/>
                <a:sym typeface="Helvetica Neue Light"/>
              </a:defRPr>
            </a:pPr>
          </a:p>
          <a:p>
            <a:pPr marR="457200" algn="l" defTabSz="457200">
              <a:defRPr sz="2400">
                <a:solidFill>
                  <a:srgbClr val="000000"/>
                </a:solidFill>
                <a:latin typeface="Helvetica Neue Light"/>
                <a:ea typeface="Helvetica Neue Light"/>
                <a:cs typeface="Helvetica Neue Light"/>
                <a:sym typeface="Helvetica Neue Light"/>
              </a:defRPr>
            </a:pPr>
            <a:r>
              <a:t>Aretha and producer Jerry Wexler came to Los Angeles to make a Gospel album. </a:t>
            </a:r>
          </a:p>
        </p:txBody>
      </p:sp>
      <p:pic>
        <p:nvPicPr>
          <p:cNvPr id="145" name="Image" descr="Image"/>
          <p:cNvPicPr>
            <a:picLocks noChangeAspect="1"/>
          </p:cNvPicPr>
          <p:nvPr/>
        </p:nvPicPr>
        <p:blipFill>
          <a:blip r:embed="rId4">
            <a:extLst/>
          </a:blip>
          <a:stretch>
            <a:fillRect/>
          </a:stretch>
        </p:blipFill>
        <p:spPr>
          <a:xfrm>
            <a:off x="10375452" y="6665914"/>
            <a:ext cx="3492501" cy="2324101"/>
          </a:xfrm>
          <a:prstGeom prst="rect">
            <a:avLst/>
          </a:prstGeom>
          <a:ln w="12700">
            <a:miter lim="400000"/>
          </a:ln>
        </p:spPr>
      </p:pic>
      <p:pic>
        <p:nvPicPr>
          <p:cNvPr id="146" name="Screen Shot 2014-01-29 at 1.51.48 PM.png" descr="Screen Shot 2014-01-29 at 1.51.48 PM.png"/>
          <p:cNvPicPr>
            <a:picLocks noChangeAspect="1"/>
          </p:cNvPicPr>
          <p:nvPr/>
        </p:nvPicPr>
        <p:blipFill>
          <a:blip r:embed="rId5">
            <a:extLst/>
          </a:blip>
          <a:srcRect l="0" t="0" r="14909" b="309"/>
          <a:stretch>
            <a:fillRect/>
          </a:stretch>
        </p:blipFill>
        <p:spPr>
          <a:xfrm>
            <a:off x="5757546" y="6040985"/>
            <a:ext cx="5542190" cy="4058186"/>
          </a:xfrm>
          <a:prstGeom prst="rect">
            <a:avLst/>
          </a:prstGeom>
          <a:ln w="12700">
            <a:miter lim="400000"/>
          </a:ln>
        </p:spPr>
      </p:pic>
      <p:pic>
        <p:nvPicPr>
          <p:cNvPr id="147" name="Image" descr="Image"/>
          <p:cNvPicPr>
            <a:picLocks noChangeAspect="1"/>
          </p:cNvPicPr>
          <p:nvPr/>
        </p:nvPicPr>
        <p:blipFill>
          <a:blip r:embed="rId6">
            <a:extLst/>
          </a:blip>
          <a:stretch>
            <a:fillRect/>
          </a:stretch>
        </p:blipFill>
        <p:spPr>
          <a:xfrm>
            <a:off x="-19777" y="7132604"/>
            <a:ext cx="2625810" cy="2625810"/>
          </a:xfrm>
          <a:prstGeom prst="rect">
            <a:avLst/>
          </a:prstGeom>
          <a:ln w="12700">
            <a:miter lim="400000"/>
          </a:ln>
        </p:spPr>
      </p:pic>
      <p:pic>
        <p:nvPicPr>
          <p:cNvPr id="148" name="Image" descr="Image"/>
          <p:cNvPicPr>
            <a:picLocks noChangeAspect="1"/>
          </p:cNvPicPr>
          <p:nvPr/>
        </p:nvPicPr>
        <p:blipFill>
          <a:blip r:embed="rId7">
            <a:extLst/>
          </a:blip>
          <a:stretch>
            <a:fillRect/>
          </a:stretch>
        </p:blipFill>
        <p:spPr>
          <a:xfrm>
            <a:off x="14394" y="4455192"/>
            <a:ext cx="2283836" cy="2668135"/>
          </a:xfrm>
          <a:prstGeom prst="rect">
            <a:avLst/>
          </a:prstGeom>
          <a:ln w="12700">
            <a:miter lim="400000"/>
          </a:ln>
        </p:spPr>
      </p:pic>
      <p:pic>
        <p:nvPicPr>
          <p:cNvPr id="149" name="Image" descr="Image"/>
          <p:cNvPicPr>
            <a:picLocks noChangeAspect="1"/>
          </p:cNvPicPr>
          <p:nvPr/>
        </p:nvPicPr>
        <p:blipFill>
          <a:blip r:embed="rId8">
            <a:extLst/>
          </a:blip>
          <a:stretch>
            <a:fillRect/>
          </a:stretch>
        </p:blipFill>
        <p:spPr>
          <a:xfrm>
            <a:off x="2534489" y="7656949"/>
            <a:ext cx="2625810" cy="2159940"/>
          </a:xfrm>
          <a:prstGeom prst="rect">
            <a:avLst/>
          </a:prstGeom>
          <a:ln w="12700">
            <a:miter lim="400000"/>
          </a:ln>
        </p:spPr>
      </p:pic>
      <p:pic>
        <p:nvPicPr>
          <p:cNvPr id="150" name="Image" descr="Image"/>
          <p:cNvPicPr>
            <a:picLocks noChangeAspect="1"/>
          </p:cNvPicPr>
          <p:nvPr/>
        </p:nvPicPr>
        <p:blipFill>
          <a:blip r:embed="rId9">
            <a:extLst/>
          </a:blip>
          <a:stretch>
            <a:fillRect/>
          </a:stretch>
        </p:blipFill>
        <p:spPr>
          <a:xfrm>
            <a:off x="2305767" y="3500282"/>
            <a:ext cx="4608623" cy="2580830"/>
          </a:xfrm>
          <a:prstGeom prst="rect">
            <a:avLst/>
          </a:prstGeom>
          <a:ln w="12700">
            <a:miter lim="400000"/>
          </a:ln>
        </p:spPr>
      </p:pic>
      <p:pic>
        <p:nvPicPr>
          <p:cNvPr id="151" name="Image" descr="Image"/>
          <p:cNvPicPr>
            <a:picLocks noChangeAspect="1"/>
          </p:cNvPicPr>
          <p:nvPr/>
        </p:nvPicPr>
        <p:blipFill>
          <a:blip r:embed="rId10">
            <a:extLst/>
          </a:blip>
          <a:stretch>
            <a:fillRect/>
          </a:stretch>
        </p:blipFill>
        <p:spPr>
          <a:xfrm>
            <a:off x="8586403" y="23090"/>
            <a:ext cx="4430006" cy="2900220"/>
          </a:xfrm>
          <a:prstGeom prst="rect">
            <a:avLst/>
          </a:prstGeom>
          <a:ln w="12700">
            <a:miter lim="400000"/>
          </a:ln>
        </p:spPr>
      </p:pic>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18" name="Image" descr="Image"/>
          <p:cNvPicPr>
            <a:picLocks noChangeAspect="1"/>
          </p:cNvPicPr>
          <p:nvPr/>
        </p:nvPicPr>
        <p:blipFill>
          <a:blip r:embed="rId2">
            <a:alphaModFix amt="8197"/>
            <a:extLst/>
          </a:blip>
          <a:stretch>
            <a:fillRect/>
          </a:stretch>
        </p:blipFill>
        <p:spPr>
          <a:xfrm>
            <a:off x="609600" y="0"/>
            <a:ext cx="11160717" cy="9753600"/>
          </a:xfrm>
          <a:prstGeom prst="rect">
            <a:avLst/>
          </a:prstGeom>
          <a:ln w="12700">
            <a:miter lim="400000"/>
          </a:ln>
        </p:spPr>
      </p:pic>
      <p:grpSp>
        <p:nvGrpSpPr>
          <p:cNvPr id="521" name="Screen Shot 2014-01-29 at 1.40.23 PM.png"/>
          <p:cNvGrpSpPr/>
          <p:nvPr/>
        </p:nvGrpSpPr>
        <p:grpSpPr>
          <a:xfrm>
            <a:off x="635948" y="159548"/>
            <a:ext cx="11732904" cy="7504516"/>
            <a:chOff x="0" y="0"/>
            <a:chExt cx="11732903" cy="7504514"/>
          </a:xfrm>
        </p:grpSpPr>
        <p:pic>
          <p:nvPicPr>
            <p:cNvPr id="520" name="Screen Shot 2014-01-29 at 1.40.23 PM.png" descr="Screen Shot 2014-01-29 at 1.40.23 PM.png"/>
            <p:cNvPicPr>
              <a:picLocks noChangeAspect="1"/>
            </p:cNvPicPr>
            <p:nvPr/>
          </p:nvPicPr>
          <p:blipFill>
            <a:blip r:embed="rId3">
              <a:extLst/>
            </a:blip>
            <a:stretch>
              <a:fillRect/>
            </a:stretch>
          </p:blipFill>
          <p:spPr>
            <a:xfrm>
              <a:off x="127000" y="88900"/>
              <a:ext cx="11478904" cy="7174315"/>
            </a:xfrm>
            <a:prstGeom prst="rect">
              <a:avLst/>
            </a:prstGeom>
            <a:ln>
              <a:noFill/>
            </a:ln>
            <a:effectLst/>
          </p:spPr>
        </p:pic>
        <p:pic>
          <p:nvPicPr>
            <p:cNvPr id="519" name="Screen Shot 2014-01-29 at 1.40.23 PM.png" descr="Screen Shot 2014-01-29 at 1.40.23 PM.png"/>
            <p:cNvPicPr>
              <a:picLocks noChangeAspect="0"/>
            </p:cNvPicPr>
            <p:nvPr/>
          </p:nvPicPr>
          <p:blipFill>
            <a:blip r:embed="rId4">
              <a:extLst/>
            </a:blip>
            <a:stretch>
              <a:fillRect/>
            </a:stretch>
          </p:blipFill>
          <p:spPr>
            <a:xfrm>
              <a:off x="0" y="0"/>
              <a:ext cx="11732904" cy="7504515"/>
            </a:xfrm>
            <a:prstGeom prst="rect">
              <a:avLst/>
            </a:prstGeom>
            <a:effectLst/>
          </p:spPr>
        </p:pic>
      </p:grpSp>
      <p:sp>
        <p:nvSpPr>
          <p:cNvPr id="522" name="In the crowd were Mick Jagger and Charlie Watts of the Rolling Stones (who were in Los Angeles recording “Exile On Main Street”)… along with Gospel legends Clara Ward and Mother Ward of the Ward Family Singers…"/>
          <p:cNvSpPr txBox="1"/>
          <p:nvPr/>
        </p:nvSpPr>
        <p:spPr>
          <a:xfrm>
            <a:off x="303876" y="7659218"/>
            <a:ext cx="12397047" cy="119766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R="457200" algn="l" defTabSz="457200">
              <a:spcBef>
                <a:spcPts val="1000"/>
              </a:spcBef>
              <a:defRPr sz="2400">
                <a:solidFill>
                  <a:srgbClr val="000000"/>
                </a:solidFill>
                <a:latin typeface="Helvetica Neue Light"/>
                <a:ea typeface="Helvetica Neue Light"/>
                <a:cs typeface="Helvetica Neue Light"/>
                <a:sym typeface="Helvetica Neue Light"/>
              </a:defRPr>
            </a:lvl1pPr>
          </a:lstStyle>
          <a:p>
            <a:pPr/>
            <a:r>
              <a:t>In the crowd were Mick Jagger and Charlie Watts of the Rolling Stones (who were in Los Angeles recording “Exile On Main Street”)… along with Gospel legends Clara Ward and Mother Ward of the Ward Family Singers…</a:t>
            </a:r>
          </a:p>
        </p:txBody>
      </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24" name="Image" descr="Image"/>
          <p:cNvPicPr>
            <a:picLocks noChangeAspect="1"/>
          </p:cNvPicPr>
          <p:nvPr/>
        </p:nvPicPr>
        <p:blipFill>
          <a:blip r:embed="rId2">
            <a:alphaModFix amt="8197"/>
            <a:extLst/>
          </a:blip>
          <a:stretch>
            <a:fillRect/>
          </a:stretch>
        </p:blipFill>
        <p:spPr>
          <a:xfrm>
            <a:off x="609600" y="0"/>
            <a:ext cx="11160717" cy="9753600"/>
          </a:xfrm>
          <a:prstGeom prst="rect">
            <a:avLst/>
          </a:prstGeom>
          <a:ln w="12700">
            <a:miter lim="400000"/>
          </a:ln>
        </p:spPr>
      </p:pic>
      <p:pic>
        <p:nvPicPr>
          <p:cNvPr id="525" name="Screen Shot 2014-01-29 at 2.36.35 PM.png" descr="Screen Shot 2014-01-29 at 2.36.35 PM.png"/>
          <p:cNvPicPr>
            <a:picLocks noChangeAspect="1"/>
          </p:cNvPicPr>
          <p:nvPr/>
        </p:nvPicPr>
        <p:blipFill>
          <a:blip r:embed="rId3">
            <a:extLst/>
          </a:blip>
          <a:stretch>
            <a:fillRect/>
          </a:stretch>
        </p:blipFill>
        <p:spPr>
          <a:xfrm>
            <a:off x="-1619383" y="-1766623"/>
            <a:ext cx="13004801" cy="8128001"/>
          </a:xfrm>
          <a:prstGeom prst="rect">
            <a:avLst/>
          </a:prstGeom>
          <a:ln w="12700">
            <a:miter lim="400000"/>
          </a:ln>
        </p:spPr>
      </p:pic>
      <p:pic>
        <p:nvPicPr>
          <p:cNvPr id="526" name="Screen Shot 2014-01-29 at 2.36.17 PM.png" descr="Screen Shot 2014-01-29 at 2.36.17 PM.png"/>
          <p:cNvPicPr>
            <a:picLocks noChangeAspect="1"/>
          </p:cNvPicPr>
          <p:nvPr/>
        </p:nvPicPr>
        <p:blipFill>
          <a:blip r:embed="rId4">
            <a:extLst/>
          </a:blip>
          <a:stretch>
            <a:fillRect/>
          </a:stretch>
        </p:blipFill>
        <p:spPr>
          <a:xfrm>
            <a:off x="4493936" y="4420922"/>
            <a:ext cx="8523895" cy="5327435"/>
          </a:xfrm>
          <a:prstGeom prst="rect">
            <a:avLst/>
          </a:prstGeom>
          <a:ln w="12700">
            <a:miter lim="400000"/>
          </a:ln>
        </p:spPr>
      </p:pic>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530" name="Screen Shot 2014-01-29 at 2.38.30 PM.png"/>
          <p:cNvGrpSpPr/>
          <p:nvPr/>
        </p:nvGrpSpPr>
        <p:grpSpPr>
          <a:xfrm>
            <a:off x="19808" y="237905"/>
            <a:ext cx="12965184" cy="7596897"/>
            <a:chOff x="0" y="0"/>
            <a:chExt cx="12965183" cy="7596895"/>
          </a:xfrm>
        </p:grpSpPr>
        <p:pic>
          <p:nvPicPr>
            <p:cNvPr id="529" name="Screen Shot 2014-01-29 at 2.38.30 PM.png" descr="Screen Shot 2014-01-29 at 2.38.30 PM.png"/>
            <p:cNvPicPr>
              <a:picLocks noChangeAspect="1"/>
            </p:cNvPicPr>
            <p:nvPr/>
          </p:nvPicPr>
          <p:blipFill>
            <a:blip r:embed="rId2">
              <a:extLst/>
            </a:blip>
            <a:srcRect l="0" t="4265" r="0" b="4265"/>
            <a:stretch>
              <a:fillRect/>
            </a:stretch>
          </p:blipFill>
          <p:spPr>
            <a:xfrm>
              <a:off x="127000" y="88900"/>
              <a:ext cx="12711184" cy="7266696"/>
            </a:xfrm>
            <a:prstGeom prst="rect">
              <a:avLst/>
            </a:prstGeom>
            <a:ln>
              <a:noFill/>
            </a:ln>
            <a:effectLst/>
          </p:spPr>
        </p:pic>
        <p:pic>
          <p:nvPicPr>
            <p:cNvPr id="528" name="Screen Shot 2014-01-29 at 2.38.30 PM.png" descr="Screen Shot 2014-01-29 at 2.38.30 PM.png"/>
            <p:cNvPicPr>
              <a:picLocks noChangeAspect="0"/>
            </p:cNvPicPr>
            <p:nvPr/>
          </p:nvPicPr>
          <p:blipFill>
            <a:blip r:embed="rId3">
              <a:extLst/>
            </a:blip>
            <a:stretch>
              <a:fillRect/>
            </a:stretch>
          </p:blipFill>
          <p:spPr>
            <a:xfrm>
              <a:off x="0" y="-1"/>
              <a:ext cx="12965184" cy="7596897"/>
            </a:xfrm>
            <a:prstGeom prst="rect">
              <a:avLst/>
            </a:prstGeom>
            <a:effectLst/>
          </p:spPr>
        </p:pic>
      </p:grpSp>
      <p:sp>
        <p:nvSpPr>
          <p:cNvPr id="531" name="Through many dangers……"/>
          <p:cNvSpPr txBox="1"/>
          <p:nvPr>
            <p:ph type="body" sz="half" idx="1"/>
          </p:nvPr>
        </p:nvSpPr>
        <p:spPr>
          <a:xfrm>
            <a:off x="912787" y="7269554"/>
            <a:ext cx="10972801" cy="2627760"/>
          </a:xfrm>
          <a:prstGeom prst="rect">
            <a:avLst/>
          </a:prstGeom>
        </p:spPr>
        <p:txBody>
          <a:bodyPr/>
          <a:lstStyle/>
          <a:p>
            <a:pPr marL="0" marR="457200" indent="0" algn="r" defTabSz="457200">
              <a:spcBef>
                <a:spcPts val="1000"/>
              </a:spcBef>
              <a:buClrTx/>
              <a:buSzTx/>
              <a:buNone/>
              <a:defRPr sz="2800">
                <a:solidFill>
                  <a:srgbClr val="000000"/>
                </a:solidFill>
                <a:latin typeface="Helvetica Neue Light"/>
                <a:ea typeface="Helvetica Neue Light"/>
                <a:cs typeface="Helvetica Neue Light"/>
                <a:sym typeface="Helvetica Neue Light"/>
              </a:defRPr>
            </a:pPr>
            <a:r>
              <a:t>Through many dangers…</a:t>
            </a:r>
          </a:p>
          <a:p>
            <a:pPr marL="0" marR="457200" indent="0" algn="r" defTabSz="457200">
              <a:spcBef>
                <a:spcPts val="1000"/>
              </a:spcBef>
              <a:buClrTx/>
              <a:buSzTx/>
              <a:buNone/>
              <a:defRPr sz="2800">
                <a:solidFill>
                  <a:srgbClr val="000000"/>
                </a:solidFill>
                <a:latin typeface="Helvetica Neue Light"/>
                <a:ea typeface="Helvetica Neue Light"/>
                <a:cs typeface="Helvetica Neue Light"/>
                <a:sym typeface="Helvetica Neue Light"/>
              </a:defRPr>
            </a:pPr>
            <a:r>
              <a:t>“Amazing Grace”…</a:t>
            </a:r>
          </a:p>
          <a:p>
            <a:pPr marL="0" marR="457200" indent="0" algn="r" defTabSz="457200">
              <a:spcBef>
                <a:spcPts val="1000"/>
              </a:spcBef>
              <a:buClrTx/>
              <a:buSzTx/>
              <a:buNone/>
              <a:defRPr sz="2800">
                <a:solidFill>
                  <a:srgbClr val="000000"/>
                </a:solidFill>
                <a:latin typeface="Helvetica Neue Light"/>
                <a:ea typeface="Helvetica Neue Light"/>
                <a:cs typeface="Helvetica Neue Light"/>
                <a:sym typeface="Helvetica Neue Light"/>
              </a:defRPr>
            </a:pPr>
            <a:r>
              <a:t>is the premier document of American musical history ever filmed.</a:t>
            </a:r>
          </a:p>
        </p:txBody>
      </p:sp>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505335"/>
        </a:solidFill>
      </p:bgPr>
    </p:bg>
    <p:spTree>
      <p:nvGrpSpPr>
        <p:cNvPr id="1" name=""/>
        <p:cNvGrpSpPr/>
        <p:nvPr/>
      </p:nvGrpSpPr>
      <p:grpSpPr>
        <a:xfrm>
          <a:off x="0" y="0"/>
          <a:ext cx="0" cy="0"/>
          <a:chOff x="0" y="0"/>
          <a:chExt cx="0" cy="0"/>
        </a:xfrm>
      </p:grpSpPr>
      <p:pic>
        <p:nvPicPr>
          <p:cNvPr id="533" name="AmazingGrace.pdf" descr="AmazingGrace.pdf"/>
          <p:cNvPicPr>
            <a:picLocks noChangeAspect="1"/>
          </p:cNvPicPr>
          <p:nvPr/>
        </p:nvPicPr>
        <p:blipFill>
          <a:blip r:embed="rId2">
            <a:extLst/>
          </a:blip>
          <a:stretch>
            <a:fillRect/>
          </a:stretch>
        </p:blipFill>
        <p:spPr>
          <a:xfrm>
            <a:off x="4415594" y="282149"/>
            <a:ext cx="4173612" cy="2099228"/>
          </a:xfrm>
          <a:prstGeom prst="rect">
            <a:avLst/>
          </a:prstGeom>
          <a:ln w="12700">
            <a:miter lim="400000"/>
          </a:ln>
        </p:spPr>
      </p:pic>
      <p:sp>
        <p:nvSpPr>
          <p:cNvPr id="534" name="Originally recorded live at…"/>
          <p:cNvSpPr txBox="1"/>
          <p:nvPr/>
        </p:nvSpPr>
        <p:spPr>
          <a:xfrm>
            <a:off x="5507071" y="3604100"/>
            <a:ext cx="7268706" cy="42557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cap="all" sz="3100">
                <a:solidFill>
                  <a:srgbClr val="B8FFFC"/>
                </a:solidFill>
                <a:latin typeface="Helvetica Neue Light"/>
                <a:ea typeface="Helvetica Neue Light"/>
                <a:cs typeface="Helvetica Neue Light"/>
                <a:sym typeface="Helvetica Neue Light"/>
              </a:defRPr>
            </a:pPr>
            <a:r>
              <a:rPr sz="2300"/>
              <a:t>Originally recorded live at </a:t>
            </a:r>
            <a:endParaRPr sz="2300"/>
          </a:p>
          <a:p>
            <a:pPr>
              <a:defRPr cap="all" sz="2300">
                <a:solidFill>
                  <a:srgbClr val="B8FFFC"/>
                </a:solidFill>
                <a:latin typeface="Helvetica Neue Light"/>
                <a:ea typeface="Helvetica Neue Light"/>
                <a:cs typeface="Helvetica Neue Light"/>
                <a:sym typeface="Helvetica Neue Light"/>
              </a:defRPr>
            </a:pPr>
            <a:r>
              <a:t>the New Temple Missionary Baptist Church, </a:t>
            </a:r>
          </a:p>
          <a:p>
            <a:pPr>
              <a:defRPr cap="all" sz="2300">
                <a:solidFill>
                  <a:srgbClr val="B8FFFC"/>
                </a:solidFill>
                <a:latin typeface="Helvetica Neue Light"/>
                <a:ea typeface="Helvetica Neue Light"/>
                <a:cs typeface="Helvetica Neue Light"/>
                <a:sym typeface="Helvetica Neue Light"/>
              </a:defRPr>
            </a:pPr>
            <a:r>
              <a:t>Los Angeles, California.</a:t>
            </a:r>
          </a:p>
          <a:p>
            <a:pPr>
              <a:defRPr cap="all" sz="1500">
                <a:solidFill>
                  <a:srgbClr val="B8FFFC"/>
                </a:solidFill>
                <a:latin typeface="Helvetica Neue Light"/>
                <a:ea typeface="Helvetica Neue Light"/>
                <a:cs typeface="Helvetica Neue Light"/>
                <a:sym typeface="Helvetica Neue Light"/>
              </a:defRPr>
            </a:pPr>
          </a:p>
          <a:p>
            <a:pPr>
              <a:defRPr cap="all" sz="2300">
                <a:solidFill>
                  <a:srgbClr val="B8FFFC"/>
                </a:solidFill>
                <a:latin typeface="Helvetica Neue Light"/>
                <a:ea typeface="Helvetica Neue Light"/>
                <a:cs typeface="Helvetica Neue Light"/>
                <a:sym typeface="Helvetica Neue Light"/>
              </a:defRPr>
            </a:pPr>
            <a:r>
              <a:t>Recording engineer: </a:t>
            </a:r>
          </a:p>
          <a:p>
            <a:pPr>
              <a:defRPr cap="all" sz="3100">
                <a:solidFill>
                  <a:srgbClr val="B8FFFC"/>
                </a:solidFill>
                <a:latin typeface="Helvetica Neue Light"/>
                <a:ea typeface="Helvetica Neue Light"/>
                <a:cs typeface="Helvetica Neue Light"/>
                <a:sym typeface="Helvetica Neue Light"/>
              </a:defRPr>
            </a:pPr>
            <a:r>
              <a:t>Ray Thompson </a:t>
            </a:r>
            <a:r>
              <a:rPr sz="2300"/>
              <a:t>for Wally Heider</a:t>
            </a:r>
          </a:p>
          <a:p>
            <a:pPr>
              <a:defRPr cap="all" sz="1500">
                <a:solidFill>
                  <a:srgbClr val="B8FFFC"/>
                </a:solidFill>
                <a:latin typeface="Helvetica Neue Light"/>
                <a:ea typeface="Helvetica Neue Light"/>
                <a:cs typeface="Helvetica Neue Light"/>
                <a:sym typeface="Helvetica Neue Light"/>
              </a:defRPr>
            </a:pPr>
          </a:p>
          <a:p>
            <a:pPr>
              <a:defRPr cap="all" sz="2300">
                <a:solidFill>
                  <a:srgbClr val="B8FFFC"/>
                </a:solidFill>
                <a:latin typeface="Helvetica Neue Light"/>
                <a:ea typeface="Helvetica Neue Light"/>
                <a:cs typeface="Helvetica Neue Light"/>
                <a:sym typeface="Helvetica Neue Light"/>
              </a:defRPr>
            </a:pPr>
            <a:r>
              <a:t>Atlantic Records Staff assistant engineers: </a:t>
            </a:r>
          </a:p>
          <a:p>
            <a:pPr>
              <a:defRPr cap="all" sz="3100">
                <a:solidFill>
                  <a:srgbClr val="B8FFFC"/>
                </a:solidFill>
                <a:latin typeface="Helvetica Neue Light"/>
                <a:ea typeface="Helvetica Neue Light"/>
                <a:cs typeface="Helvetica Neue Light"/>
                <a:sym typeface="Helvetica Neue Light"/>
              </a:defRPr>
            </a:pPr>
            <a:r>
              <a:t>Jimmy Douglass</a:t>
            </a:r>
          </a:p>
          <a:p>
            <a:pPr>
              <a:defRPr cap="all" sz="3100">
                <a:solidFill>
                  <a:srgbClr val="B8FFFC"/>
                </a:solidFill>
                <a:latin typeface="Helvetica Neue Light"/>
                <a:ea typeface="Helvetica Neue Light"/>
                <a:cs typeface="Helvetica Neue Light"/>
                <a:sym typeface="Helvetica Neue Light"/>
              </a:defRPr>
            </a:pPr>
            <a:r>
              <a:t>Gene Paul</a:t>
            </a:r>
          </a:p>
          <a:p>
            <a:pPr>
              <a:defRPr cap="all" sz="3100">
                <a:solidFill>
                  <a:srgbClr val="B8FFFC"/>
                </a:solidFill>
                <a:latin typeface="Helvetica Neue Light"/>
                <a:ea typeface="Helvetica Neue Light"/>
                <a:cs typeface="Helvetica Neue Light"/>
                <a:sym typeface="Helvetica Neue Light"/>
              </a:defRPr>
            </a:pPr>
            <a:r>
              <a:t>George Piros </a:t>
            </a:r>
          </a:p>
        </p:txBody>
      </p:sp>
      <p:sp>
        <p:nvSpPr>
          <p:cNvPr id="535" name="deluxe labs:…"/>
          <p:cNvSpPr txBox="1"/>
          <p:nvPr/>
        </p:nvSpPr>
        <p:spPr>
          <a:xfrm>
            <a:off x="1469563" y="2638900"/>
            <a:ext cx="3806813" cy="61861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cap="all" sz="1500">
                <a:solidFill>
                  <a:srgbClr val="B8FFFC"/>
                </a:solidFill>
                <a:latin typeface="Helvetica Neue Light"/>
                <a:ea typeface="Helvetica Neue Light"/>
                <a:cs typeface="Helvetica Neue Light"/>
                <a:sym typeface="Helvetica Neue Light"/>
              </a:defRPr>
            </a:pPr>
          </a:p>
          <a:p>
            <a:pPr>
              <a:defRPr cap="all" sz="2300">
                <a:solidFill>
                  <a:srgbClr val="B8FFFC"/>
                </a:solidFill>
                <a:latin typeface="Helvetica Neue Light"/>
                <a:ea typeface="Helvetica Neue Light"/>
                <a:cs typeface="Helvetica Neue Light"/>
                <a:sym typeface="Helvetica Neue Light"/>
              </a:defRPr>
            </a:pPr>
            <a:r>
              <a:t>deluxe labs:</a:t>
            </a:r>
            <a:endParaRPr sz="1500"/>
          </a:p>
          <a:p>
            <a:pPr>
              <a:defRPr cap="all" sz="3100">
                <a:solidFill>
                  <a:srgbClr val="B8FFFC"/>
                </a:solidFill>
                <a:latin typeface="Helvetica Neue Light"/>
                <a:ea typeface="Helvetica Neue Light"/>
                <a:cs typeface="Helvetica Neue Light"/>
                <a:sym typeface="Helvetica Neue Light"/>
              </a:defRPr>
            </a:pPr>
            <a:r>
              <a:t>Gray Ainsworth</a:t>
            </a:r>
          </a:p>
          <a:p>
            <a:pPr>
              <a:defRPr cap="all" sz="3100">
                <a:solidFill>
                  <a:srgbClr val="B8FFFC"/>
                </a:solidFill>
                <a:latin typeface="Helvetica Neue Light"/>
                <a:ea typeface="Helvetica Neue Light"/>
                <a:cs typeface="Helvetica Neue Light"/>
                <a:sym typeface="Helvetica Neue Light"/>
              </a:defRPr>
            </a:pPr>
            <a:r>
              <a:t>Beverly Wood</a:t>
            </a:r>
          </a:p>
          <a:p>
            <a:pPr>
              <a:defRPr cap="all" sz="1500">
                <a:solidFill>
                  <a:srgbClr val="B8FFFC"/>
                </a:solidFill>
                <a:latin typeface="Helvetica Neue Light"/>
                <a:ea typeface="Helvetica Neue Light"/>
                <a:cs typeface="Helvetica Neue Light"/>
                <a:sym typeface="Helvetica Neue Light"/>
              </a:defRPr>
            </a:pPr>
          </a:p>
          <a:p>
            <a:pPr>
              <a:defRPr cap="all" sz="2300">
                <a:solidFill>
                  <a:srgbClr val="B8FFFC"/>
                </a:solidFill>
                <a:latin typeface="Helvetica Neue Light"/>
                <a:ea typeface="Helvetica Neue Light"/>
                <a:cs typeface="Helvetica Neue Light"/>
                <a:sym typeface="Helvetica Neue Light"/>
              </a:defRPr>
            </a:pPr>
            <a:r>
              <a:t>legal:</a:t>
            </a:r>
            <a:endParaRPr sz="1500"/>
          </a:p>
          <a:p>
            <a:pPr>
              <a:defRPr cap="all" sz="3100">
                <a:solidFill>
                  <a:srgbClr val="B8FFFC"/>
                </a:solidFill>
                <a:latin typeface="Helvetica Neue Light"/>
                <a:ea typeface="Helvetica Neue Light"/>
                <a:cs typeface="Helvetica Neue Light"/>
                <a:sym typeface="Helvetica Neue Light"/>
              </a:defRPr>
            </a:pPr>
            <a:r>
              <a:t>Todd Musburger</a:t>
            </a:r>
          </a:p>
          <a:p>
            <a:pPr>
              <a:defRPr cap="all" sz="1500">
                <a:solidFill>
                  <a:srgbClr val="B8FFFC"/>
                </a:solidFill>
                <a:latin typeface="Helvetica Neue Light"/>
                <a:ea typeface="Helvetica Neue Light"/>
                <a:cs typeface="Helvetica Neue Light"/>
                <a:sym typeface="Helvetica Neue Light"/>
              </a:defRPr>
            </a:pPr>
          </a:p>
          <a:p>
            <a:pPr>
              <a:defRPr cap="all" sz="2300">
                <a:solidFill>
                  <a:srgbClr val="B8FFFC"/>
                </a:solidFill>
                <a:latin typeface="Helvetica Neue Light"/>
                <a:ea typeface="Helvetica Neue Light"/>
                <a:cs typeface="Helvetica Neue Light"/>
                <a:sym typeface="Helvetica Neue Light"/>
              </a:defRPr>
            </a:pPr>
            <a:r>
              <a:t>Special Thanks:</a:t>
            </a:r>
          </a:p>
          <a:p>
            <a:pPr>
              <a:defRPr cap="all" sz="3100">
                <a:solidFill>
                  <a:srgbClr val="B8FFFC"/>
                </a:solidFill>
                <a:latin typeface="Helvetica Neue Light"/>
                <a:ea typeface="Helvetica Neue Light"/>
                <a:cs typeface="Helvetica Neue Light"/>
                <a:sym typeface="Helvetica Neue Light"/>
              </a:defRPr>
            </a:pPr>
            <a:r>
              <a:t>Ari Emanuel</a:t>
            </a:r>
          </a:p>
          <a:p>
            <a:pPr>
              <a:defRPr cap="all" sz="3100">
                <a:solidFill>
                  <a:srgbClr val="B8FFFC"/>
                </a:solidFill>
                <a:latin typeface="Helvetica Neue Light"/>
                <a:ea typeface="Helvetica Neue Light"/>
                <a:cs typeface="Helvetica Neue Light"/>
                <a:sym typeface="Helvetica Neue Light"/>
              </a:defRPr>
            </a:pPr>
            <a:r>
              <a:t>Matt Farmer</a:t>
            </a:r>
          </a:p>
          <a:p>
            <a:pPr>
              <a:defRPr cap="all" sz="3100">
                <a:solidFill>
                  <a:srgbClr val="B8FFFC"/>
                </a:solidFill>
                <a:latin typeface="Helvetica Neue Light"/>
                <a:ea typeface="Helvetica Neue Light"/>
                <a:cs typeface="Helvetica Neue Light"/>
                <a:sym typeface="Helvetica Neue Light"/>
              </a:defRPr>
            </a:pPr>
            <a:r>
              <a:t>Julie Huntsinger</a:t>
            </a:r>
          </a:p>
          <a:p>
            <a:pPr>
              <a:defRPr cap="all" sz="3100">
                <a:solidFill>
                  <a:srgbClr val="B8FFFC"/>
                </a:solidFill>
                <a:latin typeface="Helvetica Neue Light"/>
                <a:ea typeface="Helvetica Neue Light"/>
                <a:cs typeface="Helvetica Neue Light"/>
                <a:sym typeface="Helvetica Neue Light"/>
              </a:defRPr>
            </a:pPr>
            <a:r>
              <a:t>Phil Jackson</a:t>
            </a:r>
          </a:p>
          <a:p>
            <a:pPr>
              <a:defRPr cap="all" sz="3100">
                <a:solidFill>
                  <a:srgbClr val="B8FFFC"/>
                </a:solidFill>
                <a:latin typeface="Helvetica Neue Light"/>
                <a:ea typeface="Helvetica Neue Light"/>
                <a:cs typeface="Helvetica Neue Light"/>
                <a:sym typeface="Helvetica Neue Light"/>
              </a:defRPr>
            </a:pPr>
            <a:r>
              <a:t>Tom Luddy</a:t>
            </a:r>
          </a:p>
          <a:p>
            <a:pPr>
              <a:defRPr cap="all" sz="3100">
                <a:solidFill>
                  <a:srgbClr val="B8FFFC"/>
                </a:solidFill>
                <a:latin typeface="Helvetica Neue Light"/>
                <a:ea typeface="Helvetica Neue Light"/>
                <a:cs typeface="Helvetica Neue Light"/>
                <a:sym typeface="Helvetica Neue Light"/>
              </a:defRPr>
            </a:pPr>
            <a:r>
              <a:t>Peter Sellars</a:t>
            </a:r>
          </a:p>
        </p:txBody>
      </p:sp>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505335"/>
        </a:solidFill>
      </p:bgPr>
    </p:bg>
    <p:spTree>
      <p:nvGrpSpPr>
        <p:cNvPr id="1" name=""/>
        <p:cNvGrpSpPr/>
        <p:nvPr/>
      </p:nvGrpSpPr>
      <p:grpSpPr>
        <a:xfrm>
          <a:off x="0" y="0"/>
          <a:ext cx="0" cy="0"/>
          <a:chOff x="0" y="0"/>
          <a:chExt cx="0" cy="0"/>
        </a:xfrm>
      </p:grpSpPr>
      <p:pic>
        <p:nvPicPr>
          <p:cNvPr id="537" name="AmazingGrace.pdf" descr="AmazingGrace.pdf"/>
          <p:cNvPicPr>
            <a:picLocks noChangeAspect="1"/>
          </p:cNvPicPr>
          <p:nvPr/>
        </p:nvPicPr>
        <p:blipFill>
          <a:blip r:embed="rId2">
            <a:extLst/>
          </a:blip>
          <a:stretch>
            <a:fillRect/>
          </a:stretch>
        </p:blipFill>
        <p:spPr>
          <a:xfrm>
            <a:off x="3520382" y="473830"/>
            <a:ext cx="5964036" cy="2999768"/>
          </a:xfrm>
          <a:prstGeom prst="rect">
            <a:avLst/>
          </a:prstGeom>
          <a:ln w="12700">
            <a:miter lim="400000"/>
          </a:ln>
        </p:spPr>
      </p:pic>
      <p:sp>
        <p:nvSpPr>
          <p:cNvPr id="538" name="contact:…"/>
          <p:cNvSpPr txBox="1"/>
          <p:nvPr/>
        </p:nvSpPr>
        <p:spPr>
          <a:xfrm>
            <a:off x="3813746" y="4107441"/>
            <a:ext cx="5377308" cy="374851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cap="all" sz="2700">
                <a:solidFill>
                  <a:srgbClr val="B8FFFC"/>
                </a:solidFill>
                <a:latin typeface="Helvetica Neue Light"/>
                <a:ea typeface="Helvetica Neue Light"/>
                <a:cs typeface="Helvetica Neue Light"/>
                <a:sym typeface="Helvetica Neue Light"/>
              </a:defRPr>
            </a:pPr>
            <a:r>
              <a:t>contact:</a:t>
            </a:r>
            <a:endParaRPr sz="1900"/>
          </a:p>
          <a:p>
            <a:pPr>
              <a:defRPr cap="all" sz="3700">
                <a:solidFill>
                  <a:srgbClr val="B8FFFC"/>
                </a:solidFill>
                <a:latin typeface="Helvetica Neue Light"/>
                <a:ea typeface="Helvetica Neue Light"/>
                <a:cs typeface="Helvetica Neue Light"/>
                <a:sym typeface="Helvetica Neue Light"/>
              </a:defRPr>
            </a:pPr>
            <a:r>
              <a:t>Alan Elliott</a:t>
            </a:r>
          </a:p>
          <a:p>
            <a:pPr>
              <a:defRPr cap="all" sz="2900">
                <a:solidFill>
                  <a:srgbClr val="B8FFFC"/>
                </a:solidFill>
                <a:latin typeface="Helvetica Neue Light"/>
                <a:ea typeface="Helvetica Neue Light"/>
                <a:cs typeface="Helvetica Neue Light"/>
                <a:sym typeface="Helvetica Neue Light"/>
              </a:defRPr>
            </a:pPr>
            <a:r>
              <a:t>323.988.9692</a:t>
            </a:r>
          </a:p>
          <a:p>
            <a:pPr>
              <a:defRPr cap="all" sz="2900">
                <a:solidFill>
                  <a:srgbClr val="B8FFFC"/>
                </a:solidFill>
                <a:latin typeface="Helvetica Neue Light"/>
                <a:ea typeface="Helvetica Neue Light"/>
                <a:cs typeface="Helvetica Neue Light"/>
                <a:sym typeface="Helvetica Neue Light"/>
              </a:defRPr>
            </a:pPr>
            <a:r>
              <a:rPr u="sng">
                <a:hlinkClick r:id="rId3" invalidUrl="" action="" tgtFrame="" tooltip="" history="1" highlightClick="0" endSnd="0"/>
              </a:rPr>
              <a:t>alan@alanelliott.net</a:t>
            </a:r>
          </a:p>
          <a:p>
            <a:pPr>
              <a:defRPr cap="all" sz="2100">
                <a:solidFill>
                  <a:srgbClr val="B8FFFC"/>
                </a:solidFill>
                <a:latin typeface="Helvetica Neue Light"/>
                <a:ea typeface="Helvetica Neue Light"/>
                <a:cs typeface="Helvetica Neue Light"/>
                <a:sym typeface="Helvetica Neue Light"/>
              </a:defRPr>
            </a:pPr>
          </a:p>
          <a:p>
            <a:pPr>
              <a:defRPr cap="all" sz="3700">
                <a:solidFill>
                  <a:srgbClr val="B8FFFC"/>
                </a:solidFill>
                <a:latin typeface="Helvetica Neue Light"/>
                <a:ea typeface="Helvetica Neue Light"/>
                <a:cs typeface="Helvetica Neue Light"/>
                <a:sym typeface="Helvetica Neue Light"/>
              </a:defRPr>
            </a:pPr>
            <a:r>
              <a:t>Tirrell D. Whittley</a:t>
            </a:r>
          </a:p>
          <a:p>
            <a:pPr>
              <a:defRPr cap="all" sz="2900">
                <a:solidFill>
                  <a:srgbClr val="B8FFFC"/>
                </a:solidFill>
                <a:latin typeface="Helvetica Neue Light"/>
                <a:ea typeface="Helvetica Neue Light"/>
                <a:cs typeface="Helvetica Neue Light"/>
                <a:sym typeface="Helvetica Neue Light"/>
              </a:defRPr>
            </a:pPr>
            <a:r>
              <a:t>404.892.2836</a:t>
            </a:r>
          </a:p>
          <a:p>
            <a:pPr>
              <a:defRPr cap="all" sz="2900">
                <a:solidFill>
                  <a:srgbClr val="B8FFFC"/>
                </a:solidFill>
                <a:latin typeface="Helvetica Neue Light"/>
                <a:ea typeface="Helvetica Neue Light"/>
                <a:cs typeface="Helvetica Neue Light"/>
                <a:sym typeface="Helvetica Neue Light"/>
              </a:defRPr>
            </a:pPr>
            <a:r>
              <a:rPr u="sng">
                <a:hlinkClick r:id="rId4" invalidUrl="" action="" tgtFrame="" tooltip="" history="1" highlightClick="0" endSnd="0"/>
              </a:rPr>
              <a:t>tirrell@goliquidsoul.com</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3" name="Image" descr="Image"/>
          <p:cNvPicPr>
            <a:picLocks noChangeAspect="1"/>
          </p:cNvPicPr>
          <p:nvPr/>
        </p:nvPicPr>
        <p:blipFill>
          <a:blip r:embed="rId2">
            <a:alphaModFix amt="11074"/>
            <a:extLst/>
          </a:blip>
          <a:stretch>
            <a:fillRect/>
          </a:stretch>
        </p:blipFill>
        <p:spPr>
          <a:xfrm>
            <a:off x="-1911052" y="1986202"/>
            <a:ext cx="16012489" cy="5332028"/>
          </a:xfrm>
          <a:prstGeom prst="rect">
            <a:avLst/>
          </a:prstGeom>
          <a:ln w="12700">
            <a:miter lim="400000"/>
          </a:ln>
        </p:spPr>
      </p:pic>
      <p:grpSp>
        <p:nvGrpSpPr>
          <p:cNvPr id="156" name="Screen Shot 2014-01-29 at 1.45.14 PM.png"/>
          <p:cNvGrpSpPr/>
          <p:nvPr/>
        </p:nvGrpSpPr>
        <p:grpSpPr>
          <a:xfrm>
            <a:off x="8456786" y="481707"/>
            <a:ext cx="4586479" cy="3038001"/>
            <a:chOff x="0" y="0"/>
            <a:chExt cx="4586478" cy="3037999"/>
          </a:xfrm>
        </p:grpSpPr>
        <p:pic>
          <p:nvPicPr>
            <p:cNvPr id="155" name="Screen Shot 2014-01-29 at 1.45.14 PM.png" descr="Screen Shot 2014-01-29 at 1.45.14 PM.png"/>
            <p:cNvPicPr>
              <a:picLocks noChangeAspect="1"/>
            </p:cNvPicPr>
            <p:nvPr/>
          </p:nvPicPr>
          <p:blipFill>
            <a:blip r:embed="rId3">
              <a:extLst/>
            </a:blip>
            <a:stretch>
              <a:fillRect/>
            </a:stretch>
          </p:blipFill>
          <p:spPr>
            <a:xfrm>
              <a:off x="127000" y="88900"/>
              <a:ext cx="4332479" cy="2707800"/>
            </a:xfrm>
            <a:prstGeom prst="rect">
              <a:avLst/>
            </a:prstGeom>
            <a:ln>
              <a:noFill/>
            </a:ln>
            <a:effectLst/>
          </p:spPr>
        </p:pic>
        <p:pic>
          <p:nvPicPr>
            <p:cNvPr id="154" name="Screen Shot 2014-01-29 at 1.45.14 PM.png" descr="Screen Shot 2014-01-29 at 1.45.14 PM.png"/>
            <p:cNvPicPr>
              <a:picLocks noChangeAspect="0"/>
            </p:cNvPicPr>
            <p:nvPr/>
          </p:nvPicPr>
          <p:blipFill>
            <a:blip r:embed="rId4">
              <a:extLst/>
            </a:blip>
            <a:stretch>
              <a:fillRect/>
            </a:stretch>
          </p:blipFill>
          <p:spPr>
            <a:xfrm>
              <a:off x="0" y="0"/>
              <a:ext cx="4586479" cy="3038000"/>
            </a:xfrm>
            <a:prstGeom prst="rect">
              <a:avLst/>
            </a:prstGeom>
            <a:effectLst/>
          </p:spPr>
        </p:pic>
      </p:grpSp>
      <p:grpSp>
        <p:nvGrpSpPr>
          <p:cNvPr id="159" name="Screen Shot 2014-01-29 at 1.40.23 PM.png"/>
          <p:cNvGrpSpPr/>
          <p:nvPr/>
        </p:nvGrpSpPr>
        <p:grpSpPr>
          <a:xfrm>
            <a:off x="30959" y="56258"/>
            <a:ext cx="4681942" cy="3097664"/>
            <a:chOff x="0" y="0"/>
            <a:chExt cx="4681940" cy="3097663"/>
          </a:xfrm>
        </p:grpSpPr>
        <p:pic>
          <p:nvPicPr>
            <p:cNvPr id="158" name="Screen Shot 2014-01-29 at 1.40.23 PM.png" descr="Screen Shot 2014-01-29 at 1.40.23 PM.png"/>
            <p:cNvPicPr>
              <a:picLocks noChangeAspect="1"/>
            </p:cNvPicPr>
            <p:nvPr/>
          </p:nvPicPr>
          <p:blipFill>
            <a:blip r:embed="rId5">
              <a:extLst/>
            </a:blip>
            <a:stretch>
              <a:fillRect/>
            </a:stretch>
          </p:blipFill>
          <p:spPr>
            <a:xfrm>
              <a:off x="127000" y="88900"/>
              <a:ext cx="4427941" cy="2767464"/>
            </a:xfrm>
            <a:prstGeom prst="rect">
              <a:avLst/>
            </a:prstGeom>
            <a:ln>
              <a:noFill/>
            </a:ln>
            <a:effectLst/>
          </p:spPr>
        </p:pic>
        <p:pic>
          <p:nvPicPr>
            <p:cNvPr id="157" name="Screen Shot 2014-01-29 at 1.40.23 PM.png" descr="Screen Shot 2014-01-29 at 1.40.23 PM.png"/>
            <p:cNvPicPr>
              <a:picLocks noChangeAspect="0"/>
            </p:cNvPicPr>
            <p:nvPr/>
          </p:nvPicPr>
          <p:blipFill>
            <a:blip r:embed="rId6">
              <a:extLst/>
            </a:blip>
            <a:stretch>
              <a:fillRect/>
            </a:stretch>
          </p:blipFill>
          <p:spPr>
            <a:xfrm>
              <a:off x="0" y="0"/>
              <a:ext cx="4681941" cy="3097664"/>
            </a:xfrm>
            <a:prstGeom prst="rect">
              <a:avLst/>
            </a:prstGeom>
            <a:effectLst/>
          </p:spPr>
        </p:pic>
      </p:grpSp>
      <p:sp>
        <p:nvSpPr>
          <p:cNvPr id="160" name="Recorded live with Rev James Cleveland in Watts, California……"/>
          <p:cNvSpPr txBox="1"/>
          <p:nvPr>
            <p:ph type="body" sz="half" idx="1"/>
          </p:nvPr>
        </p:nvSpPr>
        <p:spPr>
          <a:xfrm>
            <a:off x="3946064" y="3545903"/>
            <a:ext cx="8198706" cy="3295045"/>
          </a:xfrm>
          <a:prstGeom prst="rect">
            <a:avLst/>
          </a:prstGeom>
        </p:spPr>
        <p:txBody>
          <a:bodyPr/>
          <a:lstStyle/>
          <a:p>
            <a:pPr marL="0" indent="0" algn="r" defTabSz="457200">
              <a:spcBef>
                <a:spcPts val="0"/>
              </a:spcBef>
              <a:buClrTx/>
              <a:buSzTx/>
              <a:buNone/>
              <a:defRPr sz="2800">
                <a:solidFill>
                  <a:srgbClr val="000000"/>
                </a:solidFill>
                <a:latin typeface="Helvetica Neue Light"/>
                <a:ea typeface="Helvetica Neue Light"/>
                <a:cs typeface="Helvetica Neue Light"/>
                <a:sym typeface="Helvetica Neue Light"/>
              </a:defRPr>
            </a:pPr>
            <a:r>
              <a:t>Recorded live with Rev James Cleveland in Watts, California…</a:t>
            </a:r>
          </a:p>
          <a:p>
            <a:pPr marL="0" indent="0" algn="r" defTabSz="457200">
              <a:spcBef>
                <a:spcPts val="0"/>
              </a:spcBef>
              <a:buClrTx/>
              <a:buSzTx/>
              <a:buNone/>
              <a:defRPr sz="2800">
                <a:solidFill>
                  <a:srgbClr val="000000"/>
                </a:solidFill>
                <a:latin typeface="Helvetica Neue Light"/>
                <a:ea typeface="Helvetica Neue Light"/>
                <a:cs typeface="Helvetica Neue Light"/>
                <a:sym typeface="Helvetica Neue Light"/>
              </a:defRPr>
            </a:pPr>
            <a:r>
              <a:t>“Amazing Grace” became </a:t>
            </a:r>
          </a:p>
          <a:p>
            <a:pPr marL="0" indent="0" algn="r" defTabSz="457200">
              <a:spcBef>
                <a:spcPts val="0"/>
              </a:spcBef>
              <a:buClrTx/>
              <a:buSzTx/>
              <a:buNone/>
              <a:defRPr sz="2800">
                <a:solidFill>
                  <a:srgbClr val="000000"/>
                </a:solidFill>
                <a:latin typeface="Helvetica Neue Light"/>
                <a:ea typeface="Helvetica Neue Light"/>
                <a:cs typeface="Helvetica Neue Light"/>
                <a:sym typeface="Helvetica Neue Light"/>
              </a:defRPr>
            </a:pPr>
            <a:r>
              <a:t>the biggest selling album of </a:t>
            </a:r>
          </a:p>
          <a:p>
            <a:pPr marL="0" indent="0" algn="r" defTabSz="457200">
              <a:spcBef>
                <a:spcPts val="0"/>
              </a:spcBef>
              <a:buClrTx/>
              <a:buSzTx/>
              <a:buNone/>
              <a:defRPr sz="2800">
                <a:solidFill>
                  <a:srgbClr val="000000"/>
                </a:solidFill>
                <a:latin typeface="Helvetica Neue Light"/>
                <a:ea typeface="Helvetica Neue Light"/>
                <a:cs typeface="Helvetica Neue Light"/>
                <a:sym typeface="Helvetica Neue Light"/>
              </a:defRPr>
            </a:pPr>
            <a:r>
              <a:t>Aretha Franklin’s career…</a:t>
            </a:r>
          </a:p>
          <a:p>
            <a:pPr marL="0" indent="0" algn="r" defTabSz="457200">
              <a:spcBef>
                <a:spcPts val="0"/>
              </a:spcBef>
              <a:buClrTx/>
              <a:buSzTx/>
              <a:buNone/>
              <a:defRPr sz="2800">
                <a:solidFill>
                  <a:srgbClr val="000000"/>
                </a:solidFill>
                <a:latin typeface="Helvetica Neue Light"/>
                <a:ea typeface="Helvetica Neue Light"/>
                <a:cs typeface="Helvetica Neue Light"/>
                <a:sym typeface="Helvetica Neue Light"/>
              </a:defRPr>
            </a:pPr>
            <a:r>
              <a:t> and the biggest selling Gospel </a:t>
            </a:r>
          </a:p>
          <a:p>
            <a:pPr marL="0" indent="0" algn="r" defTabSz="457200">
              <a:spcBef>
                <a:spcPts val="0"/>
              </a:spcBef>
              <a:buClrTx/>
              <a:buSzTx/>
              <a:buNone/>
              <a:defRPr sz="2800">
                <a:solidFill>
                  <a:srgbClr val="000000"/>
                </a:solidFill>
                <a:latin typeface="Helvetica Neue Light"/>
                <a:ea typeface="Helvetica Neue Light"/>
                <a:cs typeface="Helvetica Neue Light"/>
                <a:sym typeface="Helvetica Neue Light"/>
              </a:defRPr>
            </a:pPr>
            <a:r>
              <a:t>album of all time. </a:t>
            </a:r>
          </a:p>
        </p:txBody>
      </p:sp>
      <p:grpSp>
        <p:nvGrpSpPr>
          <p:cNvPr id="163" name="Screen Shot 2014-01-29 at 1.39.03 PM.png"/>
          <p:cNvGrpSpPr/>
          <p:nvPr/>
        </p:nvGrpSpPr>
        <p:grpSpPr>
          <a:xfrm>
            <a:off x="3836414" y="249350"/>
            <a:ext cx="4891618" cy="3228712"/>
            <a:chOff x="0" y="0"/>
            <a:chExt cx="4891617" cy="3228710"/>
          </a:xfrm>
        </p:grpSpPr>
        <p:pic>
          <p:nvPicPr>
            <p:cNvPr id="162" name="Screen Shot 2014-01-29 at 1.39.03 PM.png" descr="Screen Shot 2014-01-29 at 1.39.03 PM.png"/>
            <p:cNvPicPr>
              <a:picLocks noChangeAspect="1"/>
            </p:cNvPicPr>
            <p:nvPr/>
          </p:nvPicPr>
          <p:blipFill>
            <a:blip r:embed="rId7">
              <a:extLst/>
            </a:blip>
            <a:stretch>
              <a:fillRect/>
            </a:stretch>
          </p:blipFill>
          <p:spPr>
            <a:xfrm>
              <a:off x="127000" y="88900"/>
              <a:ext cx="4637618" cy="2898511"/>
            </a:xfrm>
            <a:prstGeom prst="rect">
              <a:avLst/>
            </a:prstGeom>
            <a:ln>
              <a:noFill/>
            </a:ln>
            <a:effectLst/>
          </p:spPr>
        </p:pic>
        <p:pic>
          <p:nvPicPr>
            <p:cNvPr id="161" name="Screen Shot 2014-01-29 at 1.39.03 PM.png" descr="Screen Shot 2014-01-29 at 1.39.03 PM.png"/>
            <p:cNvPicPr>
              <a:picLocks noChangeAspect="0"/>
            </p:cNvPicPr>
            <p:nvPr/>
          </p:nvPicPr>
          <p:blipFill>
            <a:blip r:embed="rId8">
              <a:extLst/>
            </a:blip>
            <a:stretch>
              <a:fillRect/>
            </a:stretch>
          </p:blipFill>
          <p:spPr>
            <a:xfrm>
              <a:off x="0" y="0"/>
              <a:ext cx="4891618" cy="3228711"/>
            </a:xfrm>
            <a:prstGeom prst="rect">
              <a:avLst/>
            </a:prstGeom>
            <a:effectLst/>
          </p:spPr>
        </p:pic>
      </p:grpSp>
      <p:grpSp>
        <p:nvGrpSpPr>
          <p:cNvPr id="166" name="Screen Shot 2014-01-29 at 1.50.22 PM.png"/>
          <p:cNvGrpSpPr/>
          <p:nvPr/>
        </p:nvGrpSpPr>
        <p:grpSpPr>
          <a:xfrm>
            <a:off x="8560076" y="6908789"/>
            <a:ext cx="4379899" cy="2908887"/>
            <a:chOff x="0" y="0"/>
            <a:chExt cx="4379897" cy="2908886"/>
          </a:xfrm>
        </p:grpSpPr>
        <p:pic>
          <p:nvPicPr>
            <p:cNvPr id="165" name="Screen Shot 2014-01-29 at 1.50.22 PM.png" descr="Screen Shot 2014-01-29 at 1.50.22 PM.png"/>
            <p:cNvPicPr>
              <a:picLocks noChangeAspect="1"/>
            </p:cNvPicPr>
            <p:nvPr/>
          </p:nvPicPr>
          <p:blipFill>
            <a:blip r:embed="rId9">
              <a:extLst/>
            </a:blip>
            <a:stretch>
              <a:fillRect/>
            </a:stretch>
          </p:blipFill>
          <p:spPr>
            <a:xfrm>
              <a:off x="127000" y="88900"/>
              <a:ext cx="4125898" cy="2578687"/>
            </a:xfrm>
            <a:prstGeom prst="rect">
              <a:avLst/>
            </a:prstGeom>
            <a:ln>
              <a:noFill/>
            </a:ln>
            <a:effectLst/>
          </p:spPr>
        </p:pic>
        <p:pic>
          <p:nvPicPr>
            <p:cNvPr id="164" name="Screen Shot 2014-01-29 at 1.50.22 PM.png" descr="Screen Shot 2014-01-29 at 1.50.22 PM.png"/>
            <p:cNvPicPr>
              <a:picLocks noChangeAspect="0"/>
            </p:cNvPicPr>
            <p:nvPr/>
          </p:nvPicPr>
          <p:blipFill>
            <a:blip r:embed="rId10">
              <a:extLst/>
            </a:blip>
            <a:stretch>
              <a:fillRect/>
            </a:stretch>
          </p:blipFill>
          <p:spPr>
            <a:xfrm>
              <a:off x="0" y="0"/>
              <a:ext cx="4379898" cy="2908887"/>
            </a:xfrm>
            <a:prstGeom prst="rect">
              <a:avLst/>
            </a:prstGeom>
            <a:effectLst/>
          </p:spPr>
        </p:pic>
      </p:grpSp>
      <p:grpSp>
        <p:nvGrpSpPr>
          <p:cNvPr id="169" name="Screen Shot 2014-01-29 at 2.37.37 PM.png"/>
          <p:cNvGrpSpPr/>
          <p:nvPr/>
        </p:nvGrpSpPr>
        <p:grpSpPr>
          <a:xfrm>
            <a:off x="181980" y="6898664"/>
            <a:ext cx="4379899" cy="2908887"/>
            <a:chOff x="0" y="0"/>
            <a:chExt cx="4379897" cy="2908886"/>
          </a:xfrm>
        </p:grpSpPr>
        <p:pic>
          <p:nvPicPr>
            <p:cNvPr id="168" name="Screen Shot 2014-01-29 at 2.37.37 PM.png" descr="Screen Shot 2014-01-29 at 2.37.37 PM.png"/>
            <p:cNvPicPr>
              <a:picLocks noChangeAspect="1"/>
            </p:cNvPicPr>
            <p:nvPr/>
          </p:nvPicPr>
          <p:blipFill>
            <a:blip r:embed="rId11">
              <a:extLst/>
            </a:blip>
            <a:srcRect l="0" t="0" r="0" b="0"/>
            <a:stretch>
              <a:fillRect/>
            </a:stretch>
          </p:blipFill>
          <p:spPr>
            <a:xfrm>
              <a:off x="127000" y="88900"/>
              <a:ext cx="4125898" cy="2578687"/>
            </a:xfrm>
            <a:prstGeom prst="rect">
              <a:avLst/>
            </a:prstGeom>
            <a:ln>
              <a:noFill/>
            </a:ln>
            <a:effectLst/>
          </p:spPr>
        </p:pic>
        <p:pic>
          <p:nvPicPr>
            <p:cNvPr id="167" name="Screen Shot 2014-01-29 at 2.37.37 PM.png" descr="Screen Shot 2014-01-29 at 2.37.37 PM.png"/>
            <p:cNvPicPr>
              <a:picLocks noChangeAspect="0"/>
            </p:cNvPicPr>
            <p:nvPr/>
          </p:nvPicPr>
          <p:blipFill>
            <a:blip r:embed="rId12">
              <a:extLst/>
            </a:blip>
            <a:stretch>
              <a:fillRect/>
            </a:stretch>
          </p:blipFill>
          <p:spPr>
            <a:xfrm>
              <a:off x="0" y="0"/>
              <a:ext cx="4379898" cy="2908887"/>
            </a:xfrm>
            <a:prstGeom prst="rect">
              <a:avLst/>
            </a:prstGeom>
            <a:effectLst/>
          </p:spPr>
        </p:pic>
      </p:grpSp>
      <p:grpSp>
        <p:nvGrpSpPr>
          <p:cNvPr id="172" name="Screen Shot 2014-01-29 at 1.46.11 PM.png"/>
          <p:cNvGrpSpPr/>
          <p:nvPr/>
        </p:nvGrpSpPr>
        <p:grpSpPr>
          <a:xfrm>
            <a:off x="57512" y="4446087"/>
            <a:ext cx="4097371" cy="2732307"/>
            <a:chOff x="0" y="0"/>
            <a:chExt cx="4097369" cy="2732306"/>
          </a:xfrm>
        </p:grpSpPr>
        <p:pic>
          <p:nvPicPr>
            <p:cNvPr id="171" name="Screen Shot 2014-01-29 at 1.46.11 PM.png" descr="Screen Shot 2014-01-29 at 1.46.11 PM.png"/>
            <p:cNvPicPr>
              <a:picLocks noChangeAspect="1"/>
            </p:cNvPicPr>
            <p:nvPr/>
          </p:nvPicPr>
          <p:blipFill>
            <a:blip r:embed="rId13">
              <a:extLst/>
            </a:blip>
            <a:stretch>
              <a:fillRect/>
            </a:stretch>
          </p:blipFill>
          <p:spPr>
            <a:xfrm>
              <a:off x="127000" y="88900"/>
              <a:ext cx="3843370" cy="2402107"/>
            </a:xfrm>
            <a:prstGeom prst="rect">
              <a:avLst/>
            </a:prstGeom>
            <a:ln>
              <a:noFill/>
            </a:ln>
            <a:effectLst/>
          </p:spPr>
        </p:pic>
        <p:pic>
          <p:nvPicPr>
            <p:cNvPr id="170" name="Screen Shot 2014-01-29 at 1.46.11 PM.png" descr="Screen Shot 2014-01-29 at 1.46.11 PM.png"/>
            <p:cNvPicPr>
              <a:picLocks noChangeAspect="0"/>
            </p:cNvPicPr>
            <p:nvPr/>
          </p:nvPicPr>
          <p:blipFill>
            <a:blip r:embed="rId14">
              <a:extLst/>
            </a:blip>
            <a:stretch>
              <a:fillRect/>
            </a:stretch>
          </p:blipFill>
          <p:spPr>
            <a:xfrm>
              <a:off x="0" y="0"/>
              <a:ext cx="4097370" cy="2732307"/>
            </a:xfrm>
            <a:prstGeom prst="rect">
              <a:avLst/>
            </a:prstGeom>
            <a:effectLst/>
          </p:spPr>
        </p:pic>
      </p:grpSp>
      <p:grpSp>
        <p:nvGrpSpPr>
          <p:cNvPr id="175" name="Screen Shot 2014-01-29 at 1.52.32 PM.png"/>
          <p:cNvGrpSpPr/>
          <p:nvPr/>
        </p:nvGrpSpPr>
        <p:grpSpPr>
          <a:xfrm>
            <a:off x="4494103" y="6957119"/>
            <a:ext cx="4225242" cy="2812227"/>
            <a:chOff x="0" y="0"/>
            <a:chExt cx="4225241" cy="2812225"/>
          </a:xfrm>
        </p:grpSpPr>
        <p:pic>
          <p:nvPicPr>
            <p:cNvPr id="174" name="Screen Shot 2014-01-29 at 1.52.32 PM.png" descr="Screen Shot 2014-01-29 at 1.52.32 PM.png"/>
            <p:cNvPicPr>
              <a:picLocks noChangeAspect="1"/>
            </p:cNvPicPr>
            <p:nvPr/>
          </p:nvPicPr>
          <p:blipFill>
            <a:blip r:embed="rId15">
              <a:extLst/>
            </a:blip>
            <a:stretch>
              <a:fillRect/>
            </a:stretch>
          </p:blipFill>
          <p:spPr>
            <a:xfrm>
              <a:off x="127000" y="88900"/>
              <a:ext cx="3971242" cy="2482026"/>
            </a:xfrm>
            <a:prstGeom prst="rect">
              <a:avLst/>
            </a:prstGeom>
            <a:ln>
              <a:noFill/>
            </a:ln>
            <a:effectLst/>
          </p:spPr>
        </p:pic>
        <p:pic>
          <p:nvPicPr>
            <p:cNvPr id="173" name="Screen Shot 2014-01-29 at 1.52.32 PM.png" descr="Screen Shot 2014-01-29 at 1.52.32 PM.png"/>
            <p:cNvPicPr>
              <a:picLocks noChangeAspect="0"/>
            </p:cNvPicPr>
            <p:nvPr/>
          </p:nvPicPr>
          <p:blipFill>
            <a:blip r:embed="rId16">
              <a:extLst/>
            </a:blip>
            <a:stretch>
              <a:fillRect/>
            </a:stretch>
          </p:blipFill>
          <p:spPr>
            <a:xfrm>
              <a:off x="0" y="0"/>
              <a:ext cx="4225242" cy="2812226"/>
            </a:xfrm>
            <a:prstGeom prst="rect">
              <a:avLst/>
            </a:prstGeom>
            <a:effectLst/>
          </p:spPr>
        </p:pic>
      </p:grpSp>
      <p:grpSp>
        <p:nvGrpSpPr>
          <p:cNvPr id="178" name="Screen Shot 2014-01-29 at 1.52.17 PM.png"/>
          <p:cNvGrpSpPr/>
          <p:nvPr/>
        </p:nvGrpSpPr>
        <p:grpSpPr>
          <a:xfrm>
            <a:off x="3565292" y="4966849"/>
            <a:ext cx="3421464" cy="2309865"/>
            <a:chOff x="0" y="0"/>
            <a:chExt cx="3421463" cy="2309864"/>
          </a:xfrm>
        </p:grpSpPr>
        <p:pic>
          <p:nvPicPr>
            <p:cNvPr id="177" name="Screen Shot 2014-01-29 at 1.52.17 PM.png" descr="Screen Shot 2014-01-29 at 1.52.17 PM.png"/>
            <p:cNvPicPr>
              <a:picLocks noChangeAspect="1"/>
            </p:cNvPicPr>
            <p:nvPr/>
          </p:nvPicPr>
          <p:blipFill>
            <a:blip r:embed="rId17">
              <a:extLst/>
            </a:blip>
            <a:srcRect l="0" t="0" r="0" b="0"/>
            <a:stretch>
              <a:fillRect/>
            </a:stretch>
          </p:blipFill>
          <p:spPr>
            <a:xfrm>
              <a:off x="127000" y="88900"/>
              <a:ext cx="3167464" cy="1979665"/>
            </a:xfrm>
            <a:prstGeom prst="rect">
              <a:avLst/>
            </a:prstGeom>
            <a:ln>
              <a:noFill/>
            </a:ln>
            <a:effectLst/>
          </p:spPr>
        </p:pic>
        <p:pic>
          <p:nvPicPr>
            <p:cNvPr id="176" name="Screen Shot 2014-01-29 at 1.52.17 PM.png" descr="Screen Shot 2014-01-29 at 1.52.17 PM.png"/>
            <p:cNvPicPr>
              <a:picLocks noChangeAspect="0"/>
            </p:cNvPicPr>
            <p:nvPr/>
          </p:nvPicPr>
          <p:blipFill>
            <a:blip r:embed="rId18">
              <a:extLst/>
            </a:blip>
            <a:stretch>
              <a:fillRect/>
            </a:stretch>
          </p:blipFill>
          <p:spPr>
            <a:xfrm>
              <a:off x="-1" y="-1"/>
              <a:ext cx="3421465" cy="2309866"/>
            </a:xfrm>
            <a:prstGeom prst="rect">
              <a:avLst/>
            </a:prstGeom>
            <a:effectLst/>
          </p:spPr>
        </p:pic>
      </p:gr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0" name="What remained a secret was that the session, which took place in front of a shouting, Amen-ing and dancing audience/congregation, had been filmed by Sydney Pollack.…"/>
          <p:cNvSpPr txBox="1"/>
          <p:nvPr>
            <p:ph type="body" sz="half" idx="1"/>
          </p:nvPr>
        </p:nvSpPr>
        <p:spPr>
          <a:xfrm>
            <a:off x="394659" y="6287226"/>
            <a:ext cx="12215482" cy="3092261"/>
          </a:xfrm>
          <a:prstGeom prst="rect">
            <a:avLst/>
          </a:prstGeom>
        </p:spPr>
        <p:txBody>
          <a:bodyPr/>
          <a:lstStyle/>
          <a:p>
            <a:pPr marL="0" marR="352043" indent="-352043" algn="ctr" defTabSz="352043">
              <a:spcBef>
                <a:spcPts val="100"/>
              </a:spcBef>
              <a:buClrTx/>
              <a:buSzTx/>
              <a:buNone/>
              <a:tabLst>
                <a:tab pos="101600" algn="l"/>
                <a:tab pos="165100" algn="l"/>
                <a:tab pos="342900" algn="l"/>
              </a:tabLst>
              <a:defRPr sz="3080">
                <a:solidFill>
                  <a:srgbClr val="000000"/>
                </a:solidFill>
                <a:latin typeface="Helvetica Neue Light"/>
                <a:ea typeface="Helvetica Neue Light"/>
                <a:cs typeface="Helvetica Neue Light"/>
                <a:sym typeface="Helvetica Neue Light"/>
              </a:defRPr>
            </a:pPr>
            <a:r>
              <a:t>What remained a secret was that the session, which took place in front of a shouting, Amen-ing and dancing audience/congregation, had been filmed by Sydney Pollack. </a:t>
            </a:r>
          </a:p>
          <a:p>
            <a:pPr marL="0" marR="352043" indent="-352043" algn="ctr" defTabSz="352043">
              <a:spcBef>
                <a:spcPts val="100"/>
              </a:spcBef>
              <a:buClrTx/>
              <a:buSzTx/>
              <a:buNone/>
              <a:tabLst>
                <a:tab pos="101600" algn="l"/>
                <a:tab pos="165100" algn="l"/>
                <a:tab pos="342900" algn="l"/>
              </a:tabLst>
              <a:defRPr sz="462">
                <a:solidFill>
                  <a:srgbClr val="000000"/>
                </a:solidFill>
                <a:latin typeface="Helvetica Neue Light"/>
                <a:ea typeface="Helvetica Neue Light"/>
                <a:cs typeface="Helvetica Neue Light"/>
                <a:sym typeface="Helvetica Neue Light"/>
              </a:defRPr>
            </a:pPr>
          </a:p>
          <a:p>
            <a:pPr marL="0" marR="352043" indent="-352043" algn="ctr" defTabSz="352043">
              <a:spcBef>
                <a:spcPts val="100"/>
              </a:spcBef>
              <a:buClrTx/>
              <a:buSzTx/>
              <a:buNone/>
              <a:tabLst>
                <a:tab pos="101600" algn="l"/>
                <a:tab pos="165100" algn="l"/>
                <a:tab pos="342900" algn="l"/>
              </a:tabLst>
              <a:defRPr sz="3080">
                <a:solidFill>
                  <a:srgbClr val="000000"/>
                </a:solidFill>
                <a:latin typeface="Helvetica Neue Light"/>
                <a:ea typeface="Helvetica Neue Light"/>
                <a:cs typeface="Helvetica Neue Light"/>
                <a:sym typeface="Helvetica Neue Light"/>
              </a:defRPr>
            </a:pPr>
            <a:r>
              <a:t>40 years later, this film is a testimony to the greatness of Aretha Franklin and a time-machine window into a moment in American musical and social history.</a:t>
            </a:r>
          </a:p>
        </p:txBody>
      </p:sp>
      <p:grpSp>
        <p:nvGrpSpPr>
          <p:cNvPr id="183" name="Image"/>
          <p:cNvGrpSpPr/>
          <p:nvPr/>
        </p:nvGrpSpPr>
        <p:grpSpPr>
          <a:xfrm>
            <a:off x="2016350" y="260007"/>
            <a:ext cx="10925633" cy="6153402"/>
            <a:chOff x="0" y="0"/>
            <a:chExt cx="10925631" cy="6153401"/>
          </a:xfrm>
        </p:grpSpPr>
        <p:pic>
          <p:nvPicPr>
            <p:cNvPr id="182" name="Image" descr="Image"/>
            <p:cNvPicPr>
              <a:picLocks noChangeAspect="1"/>
            </p:cNvPicPr>
            <p:nvPr/>
          </p:nvPicPr>
          <p:blipFill>
            <a:blip r:embed="rId2">
              <a:extLst/>
            </a:blip>
            <a:srcRect l="0" t="0" r="0" b="0"/>
            <a:stretch>
              <a:fillRect/>
            </a:stretch>
          </p:blipFill>
          <p:spPr>
            <a:xfrm>
              <a:off x="127000" y="88900"/>
              <a:ext cx="10671632" cy="5823202"/>
            </a:xfrm>
            <a:prstGeom prst="rect">
              <a:avLst/>
            </a:prstGeom>
            <a:ln>
              <a:noFill/>
            </a:ln>
            <a:effectLst/>
          </p:spPr>
        </p:pic>
        <p:pic>
          <p:nvPicPr>
            <p:cNvPr id="181" name="Image" descr="Image"/>
            <p:cNvPicPr>
              <a:picLocks noChangeAspect="0"/>
            </p:cNvPicPr>
            <p:nvPr/>
          </p:nvPicPr>
          <p:blipFill>
            <a:blip r:embed="rId3">
              <a:extLst/>
            </a:blip>
            <a:stretch>
              <a:fillRect/>
            </a:stretch>
          </p:blipFill>
          <p:spPr>
            <a:xfrm>
              <a:off x="0" y="0"/>
              <a:ext cx="10925632" cy="6153402"/>
            </a:xfrm>
            <a:prstGeom prst="rect">
              <a:avLst/>
            </a:prstGeom>
            <a:effectLst/>
          </p:spPr>
        </p:pic>
      </p:gr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87" name="IMG_8547.jpg"/>
          <p:cNvGrpSpPr/>
          <p:nvPr/>
        </p:nvGrpSpPr>
        <p:grpSpPr>
          <a:xfrm>
            <a:off x="1087908" y="111487"/>
            <a:ext cx="10828984" cy="9683026"/>
            <a:chOff x="0" y="0"/>
            <a:chExt cx="10828982" cy="9683025"/>
          </a:xfrm>
        </p:grpSpPr>
        <p:pic>
          <p:nvPicPr>
            <p:cNvPr id="186" name="IMG_8547.jpg" descr="IMG_8547.jpg"/>
            <p:cNvPicPr>
              <a:picLocks noChangeAspect="1"/>
            </p:cNvPicPr>
            <p:nvPr/>
          </p:nvPicPr>
          <p:blipFill>
            <a:blip r:embed="rId2">
              <a:alphaModFix amt="44602"/>
              <a:extLst/>
            </a:blip>
            <a:srcRect l="0" t="0" r="0" b="0"/>
            <a:stretch>
              <a:fillRect/>
            </a:stretch>
          </p:blipFill>
          <p:spPr>
            <a:xfrm>
              <a:off x="127000" y="88900"/>
              <a:ext cx="10574983" cy="9352826"/>
            </a:xfrm>
            <a:prstGeom prst="rect">
              <a:avLst/>
            </a:prstGeom>
            <a:ln>
              <a:noFill/>
            </a:ln>
            <a:effectLst/>
          </p:spPr>
        </p:pic>
        <p:pic>
          <p:nvPicPr>
            <p:cNvPr id="185" name="IMG_8547.jpg" descr="IMG_8547.jpg"/>
            <p:cNvPicPr>
              <a:picLocks noChangeAspect="0"/>
            </p:cNvPicPr>
            <p:nvPr/>
          </p:nvPicPr>
          <p:blipFill>
            <a:blip r:embed="rId3">
              <a:alphaModFix amt="44602"/>
              <a:extLst/>
            </a:blip>
            <a:stretch>
              <a:fillRect/>
            </a:stretch>
          </p:blipFill>
          <p:spPr>
            <a:xfrm>
              <a:off x="0" y="0"/>
              <a:ext cx="10828983" cy="9683026"/>
            </a:xfrm>
            <a:prstGeom prst="rect">
              <a:avLst/>
            </a:prstGeom>
            <a:effectLst/>
          </p:spPr>
        </p:pic>
      </p:grpSp>
      <p:pic>
        <p:nvPicPr>
          <p:cNvPr id="188" name="IMG_8547.jpg" descr="IMG_8547.jpg"/>
          <p:cNvPicPr>
            <a:picLocks noChangeAspect="1"/>
          </p:cNvPicPr>
          <p:nvPr/>
        </p:nvPicPr>
        <p:blipFill>
          <a:blip r:embed="rId4">
            <a:extLst/>
          </a:blip>
          <a:stretch>
            <a:fillRect/>
          </a:stretch>
        </p:blipFill>
        <p:spPr>
          <a:xfrm>
            <a:off x="261110" y="4243145"/>
            <a:ext cx="12482580" cy="1718146"/>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0" name="Title"/>
          <p:cNvSpPr txBox="1"/>
          <p:nvPr>
            <p:ph type="title"/>
          </p:nvPr>
        </p:nvSpPr>
        <p:spPr>
          <a:prstGeom prst="rect">
            <a:avLst/>
          </a:prstGeom>
        </p:spPr>
        <p:txBody>
          <a:bodyPr/>
          <a:lstStyle/>
          <a:p>
            <a:pPr/>
          </a:p>
        </p:txBody>
      </p:sp>
      <p:sp>
        <p:nvSpPr>
          <p:cNvPr id="191" name="Body"/>
          <p:cNvSpPr txBox="1"/>
          <p:nvPr>
            <p:ph type="body" idx="1"/>
          </p:nvPr>
        </p:nvSpPr>
        <p:spPr>
          <a:prstGeom prst="rect">
            <a:avLst/>
          </a:prstGeom>
        </p:spPr>
        <p:txBody>
          <a:bodyPr/>
          <a:lstStyle/>
          <a:p>
            <a:pPr/>
          </a:p>
        </p:txBody>
      </p:sp>
      <p:grpSp>
        <p:nvGrpSpPr>
          <p:cNvPr id="194" name="Image"/>
          <p:cNvGrpSpPr/>
          <p:nvPr/>
        </p:nvGrpSpPr>
        <p:grpSpPr>
          <a:xfrm>
            <a:off x="-1104125" y="-254879"/>
            <a:ext cx="15213050" cy="10263359"/>
            <a:chOff x="0" y="0"/>
            <a:chExt cx="15213048" cy="10263358"/>
          </a:xfrm>
        </p:grpSpPr>
        <p:pic>
          <p:nvPicPr>
            <p:cNvPr id="193" name="Image" descr="Image"/>
            <p:cNvPicPr>
              <a:picLocks noChangeAspect="1"/>
            </p:cNvPicPr>
            <p:nvPr/>
          </p:nvPicPr>
          <p:blipFill>
            <a:blip r:embed="rId2">
              <a:extLst/>
            </a:blip>
            <a:srcRect l="0" t="0" r="0" b="0"/>
            <a:stretch>
              <a:fillRect/>
            </a:stretch>
          </p:blipFill>
          <p:spPr>
            <a:xfrm>
              <a:off x="127000" y="88900"/>
              <a:ext cx="14959049" cy="9933159"/>
            </a:xfrm>
            <a:prstGeom prst="rect">
              <a:avLst/>
            </a:prstGeom>
            <a:ln>
              <a:noFill/>
            </a:ln>
            <a:effectLst/>
          </p:spPr>
        </p:pic>
        <p:pic>
          <p:nvPicPr>
            <p:cNvPr id="192" name="Image" descr="Image"/>
            <p:cNvPicPr>
              <a:picLocks noChangeAspect="0"/>
            </p:cNvPicPr>
            <p:nvPr/>
          </p:nvPicPr>
          <p:blipFill>
            <a:blip r:embed="rId3">
              <a:extLst/>
            </a:blip>
            <a:stretch>
              <a:fillRect/>
            </a:stretch>
          </p:blipFill>
          <p:spPr>
            <a:xfrm>
              <a:off x="0" y="-1"/>
              <a:ext cx="15213049" cy="10263360"/>
            </a:xfrm>
            <a:prstGeom prst="rect">
              <a:avLst/>
            </a:prstGeom>
            <a:effectLst/>
          </p:spPr>
        </p:pic>
      </p:gr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AAA6A6"/>
        </a:solidFill>
      </p:bgPr>
    </p:bg>
    <p:spTree>
      <p:nvGrpSpPr>
        <p:cNvPr id="1" name=""/>
        <p:cNvGrpSpPr/>
        <p:nvPr/>
      </p:nvGrpSpPr>
      <p:grpSpPr>
        <a:xfrm>
          <a:off x="0" y="0"/>
          <a:ext cx="0" cy="0"/>
          <a:chOff x="0" y="0"/>
          <a:chExt cx="0" cy="0"/>
        </a:xfrm>
      </p:grpSpPr>
      <p:pic>
        <p:nvPicPr>
          <p:cNvPr id="196" name="AmazingGrace.pdf" descr="AmazingGrace.pdf"/>
          <p:cNvPicPr>
            <a:picLocks noChangeAspect="1"/>
          </p:cNvPicPr>
          <p:nvPr/>
        </p:nvPicPr>
        <p:blipFill>
          <a:blip r:embed="rId2">
            <a:extLst/>
          </a:blip>
          <a:stretch>
            <a:fillRect/>
          </a:stretch>
        </p:blipFill>
        <p:spPr>
          <a:xfrm>
            <a:off x="1630768" y="444341"/>
            <a:ext cx="9743264" cy="4900630"/>
          </a:xfrm>
          <a:prstGeom prst="rect">
            <a:avLst/>
          </a:prstGeom>
          <a:ln w="12700">
            <a:miter lim="400000"/>
          </a:ln>
        </p:spPr>
      </p:pic>
      <p:sp>
        <p:nvSpPr>
          <p:cNvPr id="197" name="background"/>
          <p:cNvSpPr txBox="1"/>
          <p:nvPr/>
        </p:nvSpPr>
        <p:spPr>
          <a:xfrm>
            <a:off x="8745237" y="4817479"/>
            <a:ext cx="3754426" cy="708429"/>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lgn="l">
              <a:defRPr cap="all">
                <a:solidFill>
                  <a:srgbClr val="B8FFFC"/>
                </a:solidFill>
                <a:latin typeface="Helvetica Neue Light"/>
                <a:ea typeface="Helvetica Neue Light"/>
                <a:cs typeface="Helvetica Neue Light"/>
                <a:sym typeface="Helvetica Neue Light"/>
              </a:defRPr>
            </a:lvl1pPr>
          </a:lstStyle>
          <a:p>
            <a:pPr/>
            <a:r>
              <a:t>background</a:t>
            </a:r>
          </a:p>
        </p:txBody>
      </p:sp>
      <p:pic>
        <p:nvPicPr>
          <p:cNvPr id="198" name="Image" descr="Image"/>
          <p:cNvPicPr>
            <a:picLocks noChangeAspect="1"/>
          </p:cNvPicPr>
          <p:nvPr/>
        </p:nvPicPr>
        <p:blipFill>
          <a:blip r:embed="rId3">
            <a:alphaModFix amt="11074"/>
            <a:extLst/>
          </a:blip>
          <a:srcRect l="0" t="0" r="0" b="10790"/>
          <a:stretch>
            <a:fillRect/>
          </a:stretch>
        </p:blipFill>
        <p:spPr>
          <a:xfrm>
            <a:off x="-679223" y="5673101"/>
            <a:ext cx="13979483" cy="4152753"/>
          </a:xfrm>
          <a:prstGeom prst="rect">
            <a:avLst/>
          </a:prstGeom>
          <a:ln w="12700">
            <a:miter lim="400000"/>
          </a:ln>
        </p:spPr>
      </p:pic>
    </p:spTree>
  </p:cSld>
  <p:clrMapOvr>
    <a:masterClrMapping/>
  </p:clrMapOvr>
  <p:transition xmlns:p14="http://schemas.microsoft.com/office/powerpoint/2010/main" spd="med" advClick="1"/>
</p:sld>
</file>

<file path=ppt/theme/_rels/theme1.xml.rels><?xml version="1.0" encoding="UTF-8"?>
<Relationships xmlns="http://schemas.openxmlformats.org/package/2006/relationships"><Relationship Id="rId1" Type="http://schemas.openxmlformats.org/officeDocument/2006/relationships/image" Target="../media/image1.png"/></Relationships>

</file>

<file path=ppt/theme/_rels/theme2.xml.rels><?xml version="1.0" encoding="UTF-8"?>
<Relationships xmlns="http://schemas.openxmlformats.org/package/2006/relationships"><Relationship Id="rId1" Type="http://schemas.openxmlformats.org/officeDocument/2006/relationships/image" Target="../media/image2.png"/></Relationships>

</file>

<file path=ppt/theme/theme1.xml><?xml version="1.0" encoding="utf-8"?>
<a:theme xmlns:a="http://schemas.openxmlformats.org/drawingml/2006/main" xmlns:r="http://schemas.openxmlformats.org/officeDocument/2006/relationships" name="Vintage">
  <a:themeElements>
    <a:clrScheme name="Vintage">
      <a:dk1>
        <a:srgbClr val="6F6A5A"/>
      </a:dk1>
      <a:lt1>
        <a:srgbClr val="142B6F"/>
      </a:lt1>
      <a:dk2>
        <a:srgbClr val="5F5857"/>
      </a:dk2>
      <a:lt2>
        <a:srgbClr val="DCDDE0"/>
      </a:lt2>
      <a:accent1>
        <a:srgbClr val="596D92"/>
      </a:accent1>
      <a:accent2>
        <a:srgbClr val="848857"/>
      </a:accent2>
      <a:accent3>
        <a:srgbClr val="C1A347"/>
      </a:accent3>
      <a:accent4>
        <a:srgbClr val="CF7E46"/>
      </a:accent4>
      <a:accent5>
        <a:srgbClr val="AA4A4C"/>
      </a:accent5>
      <a:accent6>
        <a:srgbClr val="745786"/>
      </a:accent6>
      <a:hlink>
        <a:srgbClr val="0000FF"/>
      </a:hlink>
      <a:folHlink>
        <a:srgbClr val="FF00FF"/>
      </a:folHlink>
    </a:clrScheme>
    <a:fontScheme name="Vintage">
      <a:majorFont>
        <a:latin typeface="Copperplate"/>
        <a:ea typeface="Copperplate"/>
        <a:cs typeface="Copperplate"/>
      </a:majorFont>
      <a:minorFont>
        <a:latin typeface="Copperplate"/>
        <a:ea typeface="Copperplate"/>
        <a:cs typeface="Copperplate"/>
      </a:minorFont>
    </a:fontScheme>
    <a:fmtScheme name="Vintag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Baskerville"/>
            <a:ea typeface="Baskerville"/>
            <a:cs typeface="Baskerville"/>
            <a:sym typeface="Baskervil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5F5857"/>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Vintage">
  <a:themeElements>
    <a:clrScheme name="Vintage">
      <a:dk1>
        <a:srgbClr val="000000"/>
      </a:dk1>
      <a:lt1>
        <a:srgbClr val="FFFFFF"/>
      </a:lt1>
      <a:dk2>
        <a:srgbClr val="5F5857"/>
      </a:dk2>
      <a:lt2>
        <a:srgbClr val="DCDDE0"/>
      </a:lt2>
      <a:accent1>
        <a:srgbClr val="596D92"/>
      </a:accent1>
      <a:accent2>
        <a:srgbClr val="848857"/>
      </a:accent2>
      <a:accent3>
        <a:srgbClr val="C1A347"/>
      </a:accent3>
      <a:accent4>
        <a:srgbClr val="CF7E46"/>
      </a:accent4>
      <a:accent5>
        <a:srgbClr val="AA4A4C"/>
      </a:accent5>
      <a:accent6>
        <a:srgbClr val="745786"/>
      </a:accent6>
      <a:hlink>
        <a:srgbClr val="0000FF"/>
      </a:hlink>
      <a:folHlink>
        <a:srgbClr val="FF00FF"/>
      </a:folHlink>
    </a:clrScheme>
    <a:fontScheme name="Vintage">
      <a:majorFont>
        <a:latin typeface="Copperplate"/>
        <a:ea typeface="Copperplate"/>
        <a:cs typeface="Copperplate"/>
      </a:majorFont>
      <a:minorFont>
        <a:latin typeface="Copperplate"/>
        <a:ea typeface="Copperplate"/>
        <a:cs typeface="Copperplate"/>
      </a:minorFont>
    </a:fontScheme>
    <a:fmtScheme name="Vintag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Baskerville"/>
            <a:ea typeface="Baskerville"/>
            <a:cs typeface="Baskerville"/>
            <a:sym typeface="Baskervil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5F5857"/>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